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62" r:id="rId1"/>
  </p:sldMasterIdLst>
  <p:notesMasterIdLst>
    <p:notesMasterId r:id="rId2"/>
  </p:notesMasterIdLst>
  <p:sldIdLst>
    <p:sldId id="284" r:id="rId3"/>
    <p:sldId id="285" r:id="rId4"/>
    <p:sldId id="286" r:id="rId5"/>
    <p:sldId id="287" r:id="rId6"/>
    <p:sldId id="288" r:id="rId7"/>
    <p:sldId id="289" r:id="rId8"/>
    <p:sldId id="290" r:id="rId9"/>
    <p:sldId id="291" r:id="rId10"/>
    <p:sldId id="292" r:id="rId11"/>
    <p:sldId id="293" r:id="rId12"/>
    <p:sldId id="295" r:id="rId13"/>
    <p:sldId id="296" r:id="rId14"/>
    <p:sldId id="297"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63" r:id="rId1"/>
    <p:sldLayoutId id="2147483664" r:id="rId2"/>
    <p:sldLayoutId id="2147483665" r:id="rId3"/>
    <p:sldLayoutId id="2147483666" r:id="rId4"/>
    <p:sldLayoutId id="2147483667"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M</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D</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5</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2024-09-06T05:17:15Z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