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72" r:id="rId16"/>
    <p:sldId id="278" r:id="rId17"/>
    <p:sldId id="269" r:id="rId18"/>
    <p:sldId id="270" r:id="rId19"/>
    <p:sldId id="271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16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1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6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5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6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5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6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7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982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594C19-60DF-40A7-922F-3CF42BA1A7A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8F0C9-6790-412B-80FF-485A3028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1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ommerceceo.com/online-shopping-websit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3C6B-6799-E8E4-3A21-B10D1DA5E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9073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039" y="274604"/>
            <a:ext cx="9932846" cy="1371600"/>
          </a:xfrm>
        </p:spPr>
        <p:txBody>
          <a:bodyPr>
            <a:normAutofit/>
          </a:bodyPr>
          <a:lstStyle/>
          <a:p>
            <a:pPr>
              <a:lnSpc>
                <a:spcPts val="6720"/>
              </a:lnSpc>
            </a:pPr>
            <a:r>
              <a:rPr lang="en-I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475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+mj-lt"/>
                <a:cs typeface="Times New Roman" panose="02020603050405020304" pitchFamily="18" charset="0"/>
              </a:rPr>
              <a:t>HTML: It stands for hypertext Markup language which describes the structure of webpage.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+mj-lt"/>
                <a:cs typeface="Times New Roman" panose="02020603050405020304" pitchFamily="18" charset="0"/>
              </a:rPr>
              <a:t>CSS: It stands for cascading , style sheets which describes how html elements are displayed on screen . It controls multiple webpages at once.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+mj-lt"/>
                <a:cs typeface="Times New Roman" panose="02020603050405020304" pitchFamily="18" charset="0"/>
              </a:rPr>
              <a:t>JAVASCRIPT: It is cross-platform , object-oriented scripting language which makes the webpage interactive.</a:t>
            </a:r>
          </a:p>
        </p:txBody>
      </p:sp>
    </p:spTree>
    <p:extLst>
      <p:ext uri="{BB962C8B-B14F-4D97-AF65-F5344CB8AC3E}">
        <p14:creationId xmlns:p14="http://schemas.microsoft.com/office/powerpoint/2010/main" val="296346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902849-0716-6280-EBEC-51A52E1A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261"/>
            <a:ext cx="11195118" cy="1320800"/>
          </a:xfrm>
        </p:spPr>
        <p:txBody>
          <a:bodyPr>
            <a:noAutofit/>
          </a:bodyPr>
          <a:lstStyle/>
          <a:p>
            <a:pPr>
              <a:lnSpc>
                <a:spcPts val="6720"/>
              </a:lnSpc>
            </a:pPr>
            <a:r>
              <a:rPr lang="en-IN" altLang="en-US" sz="6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A9FD39-EB24-D18E-B2C0-A95FE1BC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94" y="1488613"/>
            <a:ext cx="10103736" cy="388077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HTML stands for </a:t>
            </a:r>
            <a:r>
              <a:rPr lang="en-IN" sz="2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HyperText</a:t>
            </a: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Markup Language.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It's the standard markup language used to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create and structure content on the web.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HTML uses a system of tags to define the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elements of a webpage, such as headings,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paragraphs, images, links, and more.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These tags provide the structure and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layout for displaying content in web browsers</a:t>
            </a:r>
            <a:endParaRPr lang="en-I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F4CE5-3C6A-DCA6-F669-92A4A93E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40" y="451695"/>
            <a:ext cx="4606966" cy="56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3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677334" y="1466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CSS</a:t>
            </a:r>
            <a:b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312517" y="807013"/>
            <a:ext cx="7977638" cy="3880773"/>
          </a:xfrm>
        </p:spPr>
        <p:txBody>
          <a:bodyPr>
            <a:noAutofit/>
          </a:bodyPr>
          <a:lstStyle/>
          <a:p>
            <a:pPr marL="336550" marR="2419350" indent="0">
              <a:lnSpc>
                <a:spcPct val="120000"/>
              </a:lnSpc>
              <a:spcAft>
                <a:spcPts val="115"/>
              </a:spcAft>
              <a:buNone/>
            </a:pPr>
            <a:r>
              <a:rPr lang="en-IN" sz="2400" kern="1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Cascaded style sheet i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 used to control the presentation and layout of a web page. It defines how the HTML elements should be styled, such as their colours, fonts, spacing, positioning, and responsiveness. CSS allows you to separate the visual design of a webpage from its </a:t>
            </a: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structural content, making it easier to maintain and update the appearance of a site</a:t>
            </a:r>
            <a:endParaRPr lang="en-IN" altLang="en-US" sz="2400" dirty="0">
              <a:solidFill>
                <a:schemeClr val="tx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B39D2-837C-6F7E-3CE5-765D4B845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27" y="330886"/>
            <a:ext cx="4817750" cy="58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9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6610-6210-1F56-308B-C8B23F6B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9" y="332089"/>
            <a:ext cx="8596668" cy="1320800"/>
          </a:xfrm>
        </p:spPr>
        <p:txBody>
          <a:bodyPr>
            <a:normAutofit fontScale="90000"/>
          </a:bodyPr>
          <a:lstStyle/>
          <a:p>
            <a:r>
              <a:rPr kumimoji="0" lang="en-US" altLang="en-US" sz="73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</a:rPr>
              <a:t>JAVASCRIPT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68811-B76F-CD55-77E8-F8EBD206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9626" y="1488613"/>
            <a:ext cx="8596668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JavaScript is a versatile and widely used 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programming language primarily 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employed for adding interactivity, 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behaviour , and Dynamic</a:t>
            </a:r>
            <a:r>
              <a:rPr lang="en-IN" sz="24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features to web 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pages. It allows developers to create 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interactive elements that respond to user 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actions without requiring a page refresh</a:t>
            </a:r>
            <a:endParaRPr lang="en-IN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43088-4A51-2D58-B0C0-8CDCCA4632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1511" y="228600"/>
            <a:ext cx="5251450" cy="591947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C9D712-A9FD-C9EE-488B-942E68248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8873" tIns="45720" rIns="-7763604" bIns="53481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7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99A1-6DCC-A727-9EB8-8C01DCC2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9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OUR WEBPAGE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B907FF-FCCB-5E05-D844-FDEECF42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HOME PAGE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8A80F-AC4D-231A-0A86-AB64F8695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05" y="1265069"/>
            <a:ext cx="5274527" cy="51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9255-D12B-4E96-621F-FAFBC161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CASUAL SHOES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0902C-B17E-F735-39F8-084EAEAA9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38667"/>
            <a:ext cx="10218234" cy="4350981"/>
          </a:xfrm>
        </p:spPr>
      </p:pic>
    </p:spTree>
    <p:extLst>
      <p:ext uri="{BB962C8B-B14F-4D97-AF65-F5344CB8AC3E}">
        <p14:creationId xmlns:p14="http://schemas.microsoft.com/office/powerpoint/2010/main" val="382819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42FA-7054-EEEF-EB0D-ECEB752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FORMAL SHOES</a:t>
            </a:r>
            <a:endParaRPr lang="en-IN" sz="6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26AFA-F9A5-561F-07B0-34BE15A3B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9286240" cy="4356126"/>
          </a:xfrm>
        </p:spPr>
      </p:pic>
    </p:spTree>
    <p:extLst>
      <p:ext uri="{BB962C8B-B14F-4D97-AF65-F5344CB8AC3E}">
        <p14:creationId xmlns:p14="http://schemas.microsoft.com/office/powerpoint/2010/main" val="109601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EB1F-B329-89FD-27FE-CC8D2445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RUNNING SHOES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369FE4-1D19-EE26-254C-CB4AA065B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8" y="1815418"/>
            <a:ext cx="10504448" cy="4304665"/>
          </a:xfrm>
        </p:spPr>
      </p:pic>
    </p:spTree>
    <p:extLst>
      <p:ext uri="{BB962C8B-B14F-4D97-AF65-F5344CB8AC3E}">
        <p14:creationId xmlns:p14="http://schemas.microsoft.com/office/powerpoint/2010/main" val="303609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0E67-1135-95DD-7D6E-205BCBF7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49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IN" sz="6600" dirty="0"/>
              <a:t>WALKING SHOES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4BAF2-EE2C-BE9B-9934-EDE3135E0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0" y="1930400"/>
            <a:ext cx="10487224" cy="4392341"/>
          </a:xfrm>
        </p:spPr>
      </p:pic>
    </p:spTree>
    <p:extLst>
      <p:ext uri="{BB962C8B-B14F-4D97-AF65-F5344CB8AC3E}">
        <p14:creationId xmlns:p14="http://schemas.microsoft.com/office/powerpoint/2010/main" val="161232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63B1-9C16-5FAF-363F-6C370ACF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WORKOUT SHOES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F0D00-1FC7-005D-4FA9-6F97DCD64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9" y="1930399"/>
            <a:ext cx="10582457" cy="4403493"/>
          </a:xfrm>
        </p:spPr>
      </p:pic>
    </p:spTree>
    <p:extLst>
      <p:ext uri="{BB962C8B-B14F-4D97-AF65-F5344CB8AC3E}">
        <p14:creationId xmlns:p14="http://schemas.microsoft.com/office/powerpoint/2010/main" val="429309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228D-59A8-64AA-787A-F2E8A921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11C1-DC2C-E28F-9838-BFF09697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31" y="1686027"/>
            <a:ext cx="8596668" cy="446013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+mj-lt"/>
              </a:rPr>
              <a:t>About our team                                                      </a:t>
            </a:r>
          </a:p>
          <a:p>
            <a:r>
              <a:rPr lang="en-IN" sz="2400" dirty="0">
                <a:latin typeface="+mj-lt"/>
              </a:rPr>
              <a:t>About e-commerce</a:t>
            </a:r>
          </a:p>
          <a:p>
            <a:r>
              <a:rPr lang="en-IN" sz="2400" dirty="0">
                <a:latin typeface="+mj-lt"/>
              </a:rPr>
              <a:t>Our system and process</a:t>
            </a:r>
          </a:p>
          <a:p>
            <a:r>
              <a:rPr lang="en-IN" sz="2400" dirty="0">
                <a:latin typeface="+mj-lt"/>
              </a:rPr>
              <a:t>About shoe store Webpage</a:t>
            </a:r>
          </a:p>
          <a:p>
            <a:r>
              <a:rPr lang="en-IN" sz="2400" dirty="0">
                <a:latin typeface="+mj-lt"/>
              </a:rPr>
              <a:t>Web technologies and software</a:t>
            </a:r>
          </a:p>
          <a:p>
            <a:r>
              <a:rPr lang="en-IN" sz="2400" dirty="0">
                <a:latin typeface="+mj-lt"/>
              </a:rPr>
              <a:t>Modelling</a:t>
            </a:r>
          </a:p>
          <a:p>
            <a:r>
              <a:rPr lang="en-IN" sz="2400" dirty="0">
                <a:latin typeface="+mj-lt"/>
              </a:rPr>
              <a:t>home page of webpage</a:t>
            </a:r>
          </a:p>
          <a:p>
            <a:r>
              <a:rPr lang="en-IN" sz="2400" dirty="0">
                <a:latin typeface="+mj-lt"/>
              </a:rPr>
              <a:t>Types of shoes</a:t>
            </a:r>
          </a:p>
          <a:p>
            <a:r>
              <a:rPr lang="en-IN" sz="2400" dirty="0">
                <a:latin typeface="+mj-lt"/>
              </a:rPr>
              <a:t>About the products</a:t>
            </a:r>
          </a:p>
          <a:p>
            <a:r>
              <a:rPr lang="en-IN" sz="2400" dirty="0">
                <a:latin typeface="+mj-lt"/>
              </a:rPr>
              <a:t>Link for the webpage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360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A4BC0E-3003-7336-65A6-DEE6101D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4" y="595312"/>
            <a:ext cx="10638263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9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0D78B8-DBAD-3B56-AFE7-45A5A659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05" y="4612510"/>
            <a:ext cx="9969190" cy="187972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GITHUB LINK TO ACCESS THE BREIF INFORMATION ABOUT OUR WEBPAGE 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</a:rPr>
              <a:t>https://github.com/priyankaaddipalli/Ecommerce-Shoe-Store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0EB5F-D79F-214E-2D35-2D0263757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54" y="354610"/>
            <a:ext cx="10569654" cy="411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1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8D3935-905D-79A7-9230-DB3D9BBB4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7731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0FD5-17E8-F18A-C512-AD009A9A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11" y="540605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D96F-8071-B67E-7705-6865830D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0" y="1687785"/>
            <a:ext cx="9725469" cy="3003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ADDIPALLI PRIYANKA(TEAM LEAD)</a:t>
            </a:r>
          </a:p>
          <a:p>
            <a:pPr marL="0" indent="0">
              <a:buNone/>
            </a:pPr>
            <a:r>
              <a:rPr lang="en-IN" sz="2800" dirty="0"/>
              <a:t>BOLISETTY VENKATA KUSUMA</a:t>
            </a:r>
          </a:p>
          <a:p>
            <a:pPr marL="0" indent="0">
              <a:buNone/>
            </a:pPr>
            <a:r>
              <a:rPr lang="en-IN" sz="2800" dirty="0"/>
              <a:t>BEHERA RAMYA</a:t>
            </a:r>
          </a:p>
          <a:p>
            <a:pPr marL="0" indent="0">
              <a:buNone/>
            </a:pPr>
            <a:r>
              <a:rPr lang="en-IN" sz="2800" dirty="0"/>
              <a:t>BODALA KEERTHI</a:t>
            </a:r>
          </a:p>
        </p:txBody>
      </p:sp>
    </p:spTree>
    <p:extLst>
      <p:ext uri="{BB962C8B-B14F-4D97-AF65-F5344CB8AC3E}">
        <p14:creationId xmlns:p14="http://schemas.microsoft.com/office/powerpoint/2010/main" val="15510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9FE0-CB06-5798-07B8-C57D970D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5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PRESENTATION ON E-COMMERCE(ONLINE SHOPPING)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B4D9C9-C2F5-72FB-10C6-32657BB30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307" y="2190880"/>
            <a:ext cx="6097385" cy="375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8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4BED-739B-4644-5CB5-6841CF79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E638-7282-1AF2-8C14-C595A1FA1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2" y="1790887"/>
            <a:ext cx="9613861" cy="3599316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-US" sz="5100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What is Electronic Commerce? 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5100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  <a:ea typeface="MS UI Gothic" panose="020B0600070205080204" pitchFamily="34" charset="-128"/>
              </a:rPr>
              <a:t>The simplest ecommerce definition is “commercial transactions conducted over the internet” or internet commerce. Basically, it’s nothing more than buying something online, or </a:t>
            </a:r>
            <a:r>
              <a:rPr lang="en-US" sz="5100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  <a:ea typeface="MS UI Gothic" panose="020B0600070205080204" pitchFamily="34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shopping</a:t>
            </a:r>
            <a:r>
              <a:rPr lang="en-US" sz="5100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  <a:ea typeface="MS UI Gothic" panose="020B0600070205080204" pitchFamily="34" charset="-128"/>
              </a:rPr>
              <a:t>. If you’re one of the millions of people who shop on Amazon, you’re already familiar with ecommerce from the consumer’s point of view.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36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B22-9819-D10A-5ADD-88B1582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43" y="697472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B161-554C-B891-2096-DA1BE08F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Our system is an e-commerce website where   users  can buy the products in online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tx2">
                  <a:lumMod val="1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Admin monitors the activity of the users and check the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71001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257C-168A-CF40-588B-E1FC52C1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PROCESS OF E-COMMERCE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2ED871-7D95-3757-2582-E9C3F5FBB2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795346"/>
            <a:ext cx="10058400" cy="43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7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69D4B4-61D2-CDDB-8AD9-AD77A16A3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000" y="1707285"/>
            <a:ext cx="7766936" cy="130301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SHOE STORE WEBPAGE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494A51-BC68-C9E2-09B5-40168E99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289" y="3010300"/>
            <a:ext cx="8144134" cy="165952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Designed an online Shoe store webpage using  web technologies and certain Software.</a:t>
            </a:r>
          </a:p>
        </p:txBody>
      </p:sp>
    </p:spTree>
    <p:extLst>
      <p:ext uri="{BB962C8B-B14F-4D97-AF65-F5344CB8AC3E}">
        <p14:creationId xmlns:p14="http://schemas.microsoft.com/office/powerpoint/2010/main" val="31670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0BDBEB-1905-69D1-0AF7-9D8B721CF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552" y="739777"/>
            <a:ext cx="4698355" cy="576262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TECHNOLOGIES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5C532F-4309-B3BE-C83B-55F0A6B66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447" y="1468079"/>
            <a:ext cx="4698355" cy="2906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Hypertext Mark up language(HTML)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Cascading style sheets(CSS)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 java script(JS)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F3134E-C367-9F1A-FE92-3A0F0F493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24326" y="743253"/>
            <a:ext cx="4185618" cy="576262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7DE3BBD-0726-90B4-20B5-DAAA22B6B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3561" y="1679706"/>
            <a:ext cx="4700059" cy="29061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VISUAL STUDIO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32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199</TotalTime>
  <Words>463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Garamond</vt:lpstr>
      <vt:lpstr>Times New Roman</vt:lpstr>
      <vt:lpstr>Wingdings</vt:lpstr>
      <vt:lpstr>Savon</vt:lpstr>
      <vt:lpstr>welcome</vt:lpstr>
      <vt:lpstr>TABLE OF CONTENT</vt:lpstr>
      <vt:lpstr>TEAM MEMBERS</vt:lpstr>
      <vt:lpstr>PRESENTATION ON E-COMMERCE(ONLINE SHOPPING)</vt:lpstr>
      <vt:lpstr>INTRODUCTION</vt:lpstr>
      <vt:lpstr>OUR SYSTEM</vt:lpstr>
      <vt:lpstr>THE PROCESS OF E-COMMERCE</vt:lpstr>
      <vt:lpstr> SHOE STORE WEBPAGE</vt:lpstr>
      <vt:lpstr>PowerPoint Presentation</vt:lpstr>
      <vt:lpstr>MODELLING</vt:lpstr>
      <vt:lpstr> HTML</vt:lpstr>
      <vt:lpstr>CSS </vt:lpstr>
      <vt:lpstr>JAVASCRIPT  </vt:lpstr>
      <vt:lpstr>OUR WEBPAGE</vt:lpstr>
      <vt:lpstr>CASUAL SHOES</vt:lpstr>
      <vt:lpstr>FORMAL SHOES</vt:lpstr>
      <vt:lpstr>RUNNING SHOES</vt:lpstr>
      <vt:lpstr>WALKING SHOES</vt:lpstr>
      <vt:lpstr>WORKOUT SHOES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bodala keerthi</dc:creator>
  <cp:lastModifiedBy>bodala keerthi</cp:lastModifiedBy>
  <cp:revision>12</cp:revision>
  <dcterms:created xsi:type="dcterms:W3CDTF">2023-08-08T14:39:15Z</dcterms:created>
  <dcterms:modified xsi:type="dcterms:W3CDTF">2023-08-11T01:02:32Z</dcterms:modified>
</cp:coreProperties>
</file>