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61" r:id="rId3"/>
    <p:sldId id="264" r:id="rId4"/>
    <p:sldId id="262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93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3" autoAdjust="0"/>
  </p:normalViewPr>
  <p:slideViewPr>
    <p:cSldViewPr>
      <p:cViewPr varScale="1">
        <p:scale>
          <a:sx n="59" d="100"/>
          <a:sy n="59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2426C-B0D4-4FFF-A682-9AE47138EBB3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0BB2C6-0715-4D0B-B629-8C0A66BA2646}">
      <dgm:prSet phldrT="[Text]" custT="1"/>
      <dgm:spPr/>
      <dgm:t>
        <a:bodyPr/>
        <a:lstStyle/>
        <a:p>
          <a:r>
            <a:rPr lang="en-US" sz="1800" dirty="0" smtClean="0"/>
            <a:t>Customer submits a positive review</a:t>
          </a:r>
          <a:endParaRPr lang="en-US" sz="1800" dirty="0"/>
        </a:p>
      </dgm:t>
    </dgm:pt>
    <dgm:pt modelId="{3EDB723E-881A-4776-B12D-D1CB93EC4A8B}" type="parTrans" cxnId="{C125DFE3-ED49-4C78-8A2E-10535BCD9C85}">
      <dgm:prSet/>
      <dgm:spPr/>
      <dgm:t>
        <a:bodyPr/>
        <a:lstStyle/>
        <a:p>
          <a:endParaRPr lang="en-US"/>
        </a:p>
      </dgm:t>
    </dgm:pt>
    <dgm:pt modelId="{25A3F33E-7368-4E1E-93CF-9FED3D66876F}" type="sibTrans" cxnId="{C125DFE3-ED49-4C78-8A2E-10535BCD9C85}">
      <dgm:prSet/>
      <dgm:spPr/>
      <dgm:t>
        <a:bodyPr/>
        <a:lstStyle/>
        <a:p>
          <a:endParaRPr lang="en-US"/>
        </a:p>
      </dgm:t>
    </dgm:pt>
    <dgm:pt modelId="{6CA57CB0-B073-46B5-B9D6-F8A2E7FF78C3}">
      <dgm:prSet phldrT="[Text]" custT="1"/>
      <dgm:spPr>
        <a:solidFill>
          <a:srgbClr val="009900"/>
        </a:solidFill>
      </dgm:spPr>
      <dgm:t>
        <a:bodyPr/>
        <a:lstStyle/>
        <a:p>
          <a:r>
            <a:rPr lang="en-US" sz="1800" dirty="0" smtClean="0"/>
            <a:t>Algorithm predicts  prospective positive reviewers</a:t>
          </a:r>
          <a:endParaRPr lang="en-US" sz="1800" dirty="0"/>
        </a:p>
      </dgm:t>
    </dgm:pt>
    <dgm:pt modelId="{51B0FCDA-CFC5-4B41-818E-1EBFC6EEB526}" type="parTrans" cxnId="{251C1603-B4A8-4609-9C17-92EE343B1F3F}">
      <dgm:prSet/>
      <dgm:spPr/>
      <dgm:t>
        <a:bodyPr/>
        <a:lstStyle/>
        <a:p>
          <a:endParaRPr lang="en-US"/>
        </a:p>
      </dgm:t>
    </dgm:pt>
    <dgm:pt modelId="{37F6115C-556E-4A09-8858-3BE1BD69BB91}" type="sibTrans" cxnId="{251C1603-B4A8-4609-9C17-92EE343B1F3F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8124EF6-5129-44D8-978F-60916C63AA56}">
      <dgm:prSet phldrT="[Text]" custT="1"/>
      <dgm:spPr/>
      <dgm:t>
        <a:bodyPr/>
        <a:lstStyle/>
        <a:p>
          <a:r>
            <a:rPr lang="en-US" sz="1800" dirty="0" smtClean="0"/>
            <a:t>Restaurant invites these customers with special promotion</a:t>
          </a:r>
          <a:endParaRPr lang="en-US" sz="1800" dirty="0"/>
        </a:p>
      </dgm:t>
    </dgm:pt>
    <dgm:pt modelId="{A856542D-0400-4991-A02A-6B5F6F57A484}" type="parTrans" cxnId="{4A411B38-3FFE-420C-BFC8-2E8C05B2D52E}">
      <dgm:prSet/>
      <dgm:spPr/>
      <dgm:t>
        <a:bodyPr/>
        <a:lstStyle/>
        <a:p>
          <a:endParaRPr lang="en-US"/>
        </a:p>
      </dgm:t>
    </dgm:pt>
    <dgm:pt modelId="{1C4EB488-1AC8-46EC-93B5-092C62143F3D}" type="sibTrans" cxnId="{4A411B38-3FFE-420C-BFC8-2E8C05B2D52E}">
      <dgm:prSet/>
      <dgm:spPr/>
      <dgm:t>
        <a:bodyPr/>
        <a:lstStyle/>
        <a:p>
          <a:endParaRPr lang="en-US"/>
        </a:p>
      </dgm:t>
    </dgm:pt>
    <dgm:pt modelId="{8CC730EE-6351-4FE0-B6E7-242ACD7657EF}">
      <dgm:prSet phldrT="[Text]" custT="1"/>
      <dgm:spPr/>
      <dgm:t>
        <a:bodyPr/>
        <a:lstStyle/>
        <a:p>
          <a:r>
            <a:rPr lang="en-US" sz="1800" dirty="0" smtClean="0"/>
            <a:t>At customer’s visit, the algorithm extracts customer likes</a:t>
          </a:r>
          <a:endParaRPr lang="en-US" sz="1800" dirty="0"/>
        </a:p>
      </dgm:t>
    </dgm:pt>
    <dgm:pt modelId="{DF72A9D5-3057-4503-804A-97979FA31AB4}" type="parTrans" cxnId="{8290F843-33F3-46FC-80BE-561778665905}">
      <dgm:prSet/>
      <dgm:spPr/>
      <dgm:t>
        <a:bodyPr/>
        <a:lstStyle/>
        <a:p>
          <a:endParaRPr lang="en-US"/>
        </a:p>
      </dgm:t>
    </dgm:pt>
    <dgm:pt modelId="{BA55F9FA-A8E8-4FA0-937E-5FE095D10B56}" type="sibTrans" cxnId="{8290F843-33F3-46FC-80BE-561778665905}">
      <dgm:prSet/>
      <dgm:spPr/>
      <dgm:t>
        <a:bodyPr/>
        <a:lstStyle/>
        <a:p>
          <a:endParaRPr lang="en-US"/>
        </a:p>
      </dgm:t>
    </dgm:pt>
    <dgm:pt modelId="{4709BAB4-D6A8-4720-A644-DC799DF04C7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Restaurant utilizes the extracted guidelines for a personalized service</a:t>
          </a:r>
          <a:endParaRPr lang="en-US" sz="1800" dirty="0"/>
        </a:p>
      </dgm:t>
    </dgm:pt>
    <dgm:pt modelId="{21E535EE-F933-44B8-BE6F-EAD487B4BA12}" type="parTrans" cxnId="{A523B72B-4231-41DA-91F8-92E85E4AE4CB}">
      <dgm:prSet/>
      <dgm:spPr/>
      <dgm:t>
        <a:bodyPr/>
        <a:lstStyle/>
        <a:p>
          <a:endParaRPr lang="en-US"/>
        </a:p>
      </dgm:t>
    </dgm:pt>
    <dgm:pt modelId="{067B1F8D-55A7-4F34-98B2-B736285919C4}" type="sibTrans" cxnId="{A523B72B-4231-41DA-91F8-92E85E4AE4CB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F1DC0916-7312-4CBB-8EA4-FF04401E8EAE}" type="pres">
      <dgm:prSet presAssocID="{C8C2426C-B0D4-4FFF-A682-9AE47138EB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CC1ACB-2C8A-4816-BF56-1A6F6ECC9AD3}" type="pres">
      <dgm:prSet presAssocID="{540BB2C6-0715-4D0B-B629-8C0A66BA2646}" presName="node" presStyleLbl="node1" presStyleIdx="0" presStyleCnt="5" custScaleX="128373" custScaleY="100001" custRadScaleRad="81225" custRadScaleInc="-5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8B742-6945-4935-979E-67CEC17ADE5E}" type="pres">
      <dgm:prSet presAssocID="{25A3F33E-7368-4E1E-93CF-9FED3D66876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3903CC9-D82B-429A-A760-F0250CBB9D8E}" type="pres">
      <dgm:prSet presAssocID="{25A3F33E-7368-4E1E-93CF-9FED3D66876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C23544D-061D-4B1A-888B-76EA8E8CCB25}" type="pres">
      <dgm:prSet presAssocID="{6CA57CB0-B073-46B5-B9D6-F8A2E7FF78C3}" presName="node" presStyleLbl="node1" presStyleIdx="1" presStyleCnt="5" custScaleX="129526" custRadScaleRad="149757" custRadScaleInc="16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E4057-AA5A-46AF-8487-2280CEE59706}" type="pres">
      <dgm:prSet presAssocID="{37F6115C-556E-4A09-8858-3BE1BD69BB9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071D5C2-2CEF-4472-937E-697F14795140}" type="pres">
      <dgm:prSet presAssocID="{37F6115C-556E-4A09-8858-3BE1BD69BB9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CE95B1E-708D-4E70-B5AC-936DB9B0CF32}" type="pres">
      <dgm:prSet presAssocID="{B8124EF6-5129-44D8-978F-60916C63AA56}" presName="node" presStyleLbl="node1" presStyleIdx="2" presStyleCnt="5" custScaleX="131786" custRadScaleRad="100310" custRadScaleInc="-9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097D-066C-4F70-B020-B27A42E029DB}" type="pres">
      <dgm:prSet presAssocID="{1C4EB488-1AC8-46EC-93B5-092C62143F3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03880CE-CE0A-4E31-9368-CB0502AD4563}" type="pres">
      <dgm:prSet presAssocID="{1C4EB488-1AC8-46EC-93B5-092C62143F3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A4496A7-F32C-46F1-A453-E42F57E7C29A}" type="pres">
      <dgm:prSet presAssocID="{8CC730EE-6351-4FE0-B6E7-242ACD7657EF}" presName="node" presStyleLbl="node1" presStyleIdx="3" presStyleCnt="5" custScaleX="139293" custRadScaleRad="116889" custRadScaleInc="14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7424-16FB-4BFF-814A-F46A6CF2FC37}" type="pres">
      <dgm:prSet presAssocID="{BA55F9FA-A8E8-4FA0-937E-5FE095D10B5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E40E16D-16BB-4A1D-B54A-A3B8E4045BB1}" type="pres">
      <dgm:prSet presAssocID="{BA55F9FA-A8E8-4FA0-937E-5FE095D10B5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EABEDA3-79D0-425F-86F2-2CE5007D794E}" type="pres">
      <dgm:prSet presAssocID="{4709BAB4-D6A8-4720-A644-DC799DF04C75}" presName="node" presStyleLbl="node1" presStyleIdx="4" presStyleCnt="5" custScaleX="139892" custScaleY="106124" custRadScaleRad="149511" custRadScaleInc="-18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F88ED-8423-4DFF-AA13-4DB68ED6C71E}" type="pres">
      <dgm:prSet presAssocID="{067B1F8D-55A7-4F34-98B2-B736285919C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0D5EBC5-6490-4643-9830-CCC26A2EA1CF}" type="pres">
      <dgm:prSet presAssocID="{067B1F8D-55A7-4F34-98B2-B736285919C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523B72B-4231-41DA-91F8-92E85E4AE4CB}" srcId="{C8C2426C-B0D4-4FFF-A682-9AE47138EBB3}" destId="{4709BAB4-D6A8-4720-A644-DC799DF04C75}" srcOrd="4" destOrd="0" parTransId="{21E535EE-F933-44B8-BE6F-EAD487B4BA12}" sibTransId="{067B1F8D-55A7-4F34-98B2-B736285919C4}"/>
    <dgm:cxn modelId="{4619CE3A-523E-4711-BCF9-65614E39D9D1}" type="presOf" srcId="{4709BAB4-D6A8-4720-A644-DC799DF04C75}" destId="{8EABEDA3-79D0-425F-86F2-2CE5007D794E}" srcOrd="0" destOrd="0" presId="urn:microsoft.com/office/officeart/2005/8/layout/cycle2"/>
    <dgm:cxn modelId="{348A0E99-9251-4AAE-B7D0-876DBB9532FC}" type="presOf" srcId="{37F6115C-556E-4A09-8858-3BE1BD69BB91}" destId="{0A2E4057-AA5A-46AF-8487-2280CEE59706}" srcOrd="0" destOrd="0" presId="urn:microsoft.com/office/officeart/2005/8/layout/cycle2"/>
    <dgm:cxn modelId="{DD43B411-1973-4538-9E10-F71158C6B5FB}" type="presOf" srcId="{BA55F9FA-A8E8-4FA0-937E-5FE095D10B56}" destId="{AE40E16D-16BB-4A1D-B54A-A3B8E4045BB1}" srcOrd="1" destOrd="0" presId="urn:microsoft.com/office/officeart/2005/8/layout/cycle2"/>
    <dgm:cxn modelId="{34FCA0FC-785C-4466-8C13-E90D972FF845}" type="presOf" srcId="{C8C2426C-B0D4-4FFF-A682-9AE47138EBB3}" destId="{F1DC0916-7312-4CBB-8EA4-FF04401E8EAE}" srcOrd="0" destOrd="0" presId="urn:microsoft.com/office/officeart/2005/8/layout/cycle2"/>
    <dgm:cxn modelId="{4A10054A-7E3E-4BEA-8870-3D2617B1924D}" type="presOf" srcId="{8CC730EE-6351-4FE0-B6E7-242ACD7657EF}" destId="{3A4496A7-F32C-46F1-A453-E42F57E7C29A}" srcOrd="0" destOrd="0" presId="urn:microsoft.com/office/officeart/2005/8/layout/cycle2"/>
    <dgm:cxn modelId="{8290F843-33F3-46FC-80BE-561778665905}" srcId="{C8C2426C-B0D4-4FFF-A682-9AE47138EBB3}" destId="{8CC730EE-6351-4FE0-B6E7-242ACD7657EF}" srcOrd="3" destOrd="0" parTransId="{DF72A9D5-3057-4503-804A-97979FA31AB4}" sibTransId="{BA55F9FA-A8E8-4FA0-937E-5FE095D10B56}"/>
    <dgm:cxn modelId="{40435653-63FD-4D60-9EBC-335065676193}" type="presOf" srcId="{1C4EB488-1AC8-46EC-93B5-092C62143F3D}" destId="{3C0D097D-066C-4F70-B020-B27A42E029DB}" srcOrd="0" destOrd="0" presId="urn:microsoft.com/office/officeart/2005/8/layout/cycle2"/>
    <dgm:cxn modelId="{4A411B38-3FFE-420C-BFC8-2E8C05B2D52E}" srcId="{C8C2426C-B0D4-4FFF-A682-9AE47138EBB3}" destId="{B8124EF6-5129-44D8-978F-60916C63AA56}" srcOrd="2" destOrd="0" parTransId="{A856542D-0400-4991-A02A-6B5F6F57A484}" sibTransId="{1C4EB488-1AC8-46EC-93B5-092C62143F3D}"/>
    <dgm:cxn modelId="{E3890D3D-89A2-40F7-A354-DE1D3D4792E1}" type="presOf" srcId="{6CA57CB0-B073-46B5-B9D6-F8A2E7FF78C3}" destId="{7C23544D-061D-4B1A-888B-76EA8E8CCB25}" srcOrd="0" destOrd="0" presId="urn:microsoft.com/office/officeart/2005/8/layout/cycle2"/>
    <dgm:cxn modelId="{B6075062-F985-4EC4-B1CB-CB71355FB814}" type="presOf" srcId="{37F6115C-556E-4A09-8858-3BE1BD69BB91}" destId="{8071D5C2-2CEF-4472-937E-697F14795140}" srcOrd="1" destOrd="0" presId="urn:microsoft.com/office/officeart/2005/8/layout/cycle2"/>
    <dgm:cxn modelId="{C125DFE3-ED49-4C78-8A2E-10535BCD9C85}" srcId="{C8C2426C-B0D4-4FFF-A682-9AE47138EBB3}" destId="{540BB2C6-0715-4D0B-B629-8C0A66BA2646}" srcOrd="0" destOrd="0" parTransId="{3EDB723E-881A-4776-B12D-D1CB93EC4A8B}" sibTransId="{25A3F33E-7368-4E1E-93CF-9FED3D66876F}"/>
    <dgm:cxn modelId="{1FD8A0CA-32D2-4AD9-847D-5738AF106065}" type="presOf" srcId="{067B1F8D-55A7-4F34-98B2-B736285919C4}" destId="{90D5EBC5-6490-4643-9830-CCC26A2EA1CF}" srcOrd="1" destOrd="0" presId="urn:microsoft.com/office/officeart/2005/8/layout/cycle2"/>
    <dgm:cxn modelId="{44DABBCA-9E18-44CB-ACFF-78C6B6C28BDE}" type="presOf" srcId="{1C4EB488-1AC8-46EC-93B5-092C62143F3D}" destId="{B03880CE-CE0A-4E31-9368-CB0502AD4563}" srcOrd="1" destOrd="0" presId="urn:microsoft.com/office/officeart/2005/8/layout/cycle2"/>
    <dgm:cxn modelId="{B471984A-25BA-4FBE-99B2-3B870EBD67ED}" type="presOf" srcId="{BA55F9FA-A8E8-4FA0-937E-5FE095D10B56}" destId="{343D7424-16FB-4BFF-814A-F46A6CF2FC37}" srcOrd="0" destOrd="0" presId="urn:microsoft.com/office/officeart/2005/8/layout/cycle2"/>
    <dgm:cxn modelId="{251C1603-B4A8-4609-9C17-92EE343B1F3F}" srcId="{C8C2426C-B0D4-4FFF-A682-9AE47138EBB3}" destId="{6CA57CB0-B073-46B5-B9D6-F8A2E7FF78C3}" srcOrd="1" destOrd="0" parTransId="{51B0FCDA-CFC5-4B41-818E-1EBFC6EEB526}" sibTransId="{37F6115C-556E-4A09-8858-3BE1BD69BB91}"/>
    <dgm:cxn modelId="{9B478D9C-69C0-4AE8-AB33-2111E028FA29}" type="presOf" srcId="{067B1F8D-55A7-4F34-98B2-B736285919C4}" destId="{B80F88ED-8423-4DFF-AA13-4DB68ED6C71E}" srcOrd="0" destOrd="0" presId="urn:microsoft.com/office/officeart/2005/8/layout/cycle2"/>
    <dgm:cxn modelId="{15D0A0A7-0330-465B-A355-140416E056FB}" type="presOf" srcId="{25A3F33E-7368-4E1E-93CF-9FED3D66876F}" destId="{D998B742-6945-4935-979E-67CEC17ADE5E}" srcOrd="0" destOrd="0" presId="urn:microsoft.com/office/officeart/2005/8/layout/cycle2"/>
    <dgm:cxn modelId="{368E5FDE-6CFE-4564-8F80-0A525E21DB4D}" type="presOf" srcId="{540BB2C6-0715-4D0B-B629-8C0A66BA2646}" destId="{EECC1ACB-2C8A-4816-BF56-1A6F6ECC9AD3}" srcOrd="0" destOrd="0" presId="urn:microsoft.com/office/officeart/2005/8/layout/cycle2"/>
    <dgm:cxn modelId="{D957EF0E-4824-4A1E-B777-9000F54EE73C}" type="presOf" srcId="{B8124EF6-5129-44D8-978F-60916C63AA56}" destId="{8CE95B1E-708D-4E70-B5AC-936DB9B0CF32}" srcOrd="0" destOrd="0" presId="urn:microsoft.com/office/officeart/2005/8/layout/cycle2"/>
    <dgm:cxn modelId="{359BDB18-2462-49F5-9E57-CAEC1104F971}" type="presOf" srcId="{25A3F33E-7368-4E1E-93CF-9FED3D66876F}" destId="{53903CC9-D82B-429A-A760-F0250CBB9D8E}" srcOrd="1" destOrd="0" presId="urn:microsoft.com/office/officeart/2005/8/layout/cycle2"/>
    <dgm:cxn modelId="{A002CAD8-8E33-40D5-82F4-6AAC9B1B13A0}" type="presParOf" srcId="{F1DC0916-7312-4CBB-8EA4-FF04401E8EAE}" destId="{EECC1ACB-2C8A-4816-BF56-1A6F6ECC9AD3}" srcOrd="0" destOrd="0" presId="urn:microsoft.com/office/officeart/2005/8/layout/cycle2"/>
    <dgm:cxn modelId="{87F87910-F979-49CF-9BA6-FDDB95A5E1B8}" type="presParOf" srcId="{F1DC0916-7312-4CBB-8EA4-FF04401E8EAE}" destId="{D998B742-6945-4935-979E-67CEC17ADE5E}" srcOrd="1" destOrd="0" presId="urn:microsoft.com/office/officeart/2005/8/layout/cycle2"/>
    <dgm:cxn modelId="{2D9DC2CB-ED4A-436E-921A-C452CA2E7A29}" type="presParOf" srcId="{D998B742-6945-4935-979E-67CEC17ADE5E}" destId="{53903CC9-D82B-429A-A760-F0250CBB9D8E}" srcOrd="0" destOrd="0" presId="urn:microsoft.com/office/officeart/2005/8/layout/cycle2"/>
    <dgm:cxn modelId="{CD62242D-9633-4891-AE95-6466AEF9FD96}" type="presParOf" srcId="{F1DC0916-7312-4CBB-8EA4-FF04401E8EAE}" destId="{7C23544D-061D-4B1A-888B-76EA8E8CCB25}" srcOrd="2" destOrd="0" presId="urn:microsoft.com/office/officeart/2005/8/layout/cycle2"/>
    <dgm:cxn modelId="{6469DEA8-87DA-452E-964F-07BD9AED9D21}" type="presParOf" srcId="{F1DC0916-7312-4CBB-8EA4-FF04401E8EAE}" destId="{0A2E4057-AA5A-46AF-8487-2280CEE59706}" srcOrd="3" destOrd="0" presId="urn:microsoft.com/office/officeart/2005/8/layout/cycle2"/>
    <dgm:cxn modelId="{EF6176BE-3DC0-4F39-AF32-2DC1B9E1075F}" type="presParOf" srcId="{0A2E4057-AA5A-46AF-8487-2280CEE59706}" destId="{8071D5C2-2CEF-4472-937E-697F14795140}" srcOrd="0" destOrd="0" presId="urn:microsoft.com/office/officeart/2005/8/layout/cycle2"/>
    <dgm:cxn modelId="{40363A62-B49A-4850-8948-78532CAADD3F}" type="presParOf" srcId="{F1DC0916-7312-4CBB-8EA4-FF04401E8EAE}" destId="{8CE95B1E-708D-4E70-B5AC-936DB9B0CF32}" srcOrd="4" destOrd="0" presId="urn:microsoft.com/office/officeart/2005/8/layout/cycle2"/>
    <dgm:cxn modelId="{850F7C8E-3CFE-41B8-AEE2-6A04E4F19E41}" type="presParOf" srcId="{F1DC0916-7312-4CBB-8EA4-FF04401E8EAE}" destId="{3C0D097D-066C-4F70-B020-B27A42E029DB}" srcOrd="5" destOrd="0" presId="urn:microsoft.com/office/officeart/2005/8/layout/cycle2"/>
    <dgm:cxn modelId="{2E77A7B2-4EE9-4ABE-8C5A-E23826AE1E60}" type="presParOf" srcId="{3C0D097D-066C-4F70-B020-B27A42E029DB}" destId="{B03880CE-CE0A-4E31-9368-CB0502AD4563}" srcOrd="0" destOrd="0" presId="urn:microsoft.com/office/officeart/2005/8/layout/cycle2"/>
    <dgm:cxn modelId="{68B2A42C-A988-417F-B6E3-29357B6FE88C}" type="presParOf" srcId="{F1DC0916-7312-4CBB-8EA4-FF04401E8EAE}" destId="{3A4496A7-F32C-46F1-A453-E42F57E7C29A}" srcOrd="6" destOrd="0" presId="urn:microsoft.com/office/officeart/2005/8/layout/cycle2"/>
    <dgm:cxn modelId="{D29A8B03-C152-4C17-A8EC-CBF521B3EBE2}" type="presParOf" srcId="{F1DC0916-7312-4CBB-8EA4-FF04401E8EAE}" destId="{343D7424-16FB-4BFF-814A-F46A6CF2FC37}" srcOrd="7" destOrd="0" presId="urn:microsoft.com/office/officeart/2005/8/layout/cycle2"/>
    <dgm:cxn modelId="{21544076-8506-4C73-8252-7EC44A70CB5D}" type="presParOf" srcId="{343D7424-16FB-4BFF-814A-F46A6CF2FC37}" destId="{AE40E16D-16BB-4A1D-B54A-A3B8E4045BB1}" srcOrd="0" destOrd="0" presId="urn:microsoft.com/office/officeart/2005/8/layout/cycle2"/>
    <dgm:cxn modelId="{19C0926C-DF2B-4006-8398-90157D94FAF2}" type="presParOf" srcId="{F1DC0916-7312-4CBB-8EA4-FF04401E8EAE}" destId="{8EABEDA3-79D0-425F-86F2-2CE5007D794E}" srcOrd="8" destOrd="0" presId="urn:microsoft.com/office/officeart/2005/8/layout/cycle2"/>
    <dgm:cxn modelId="{29438B32-B4DD-490D-8834-F73484CA7B4C}" type="presParOf" srcId="{F1DC0916-7312-4CBB-8EA4-FF04401E8EAE}" destId="{B80F88ED-8423-4DFF-AA13-4DB68ED6C71E}" srcOrd="9" destOrd="0" presId="urn:microsoft.com/office/officeart/2005/8/layout/cycle2"/>
    <dgm:cxn modelId="{BC2D1F09-901C-4AC6-B4DE-66352ABC25E0}" type="presParOf" srcId="{B80F88ED-8423-4DFF-AA13-4DB68ED6C71E}" destId="{90D5EBC5-6490-4643-9830-CCC26A2EA1C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C1ACB-2C8A-4816-BF56-1A6F6ECC9AD3}">
      <dsp:nvSpPr>
        <dsp:cNvPr id="0" name=""/>
        <dsp:cNvSpPr/>
      </dsp:nvSpPr>
      <dsp:spPr>
        <a:xfrm>
          <a:off x="3121412" y="380996"/>
          <a:ext cx="2027835" cy="1579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 submits a positive review</a:t>
          </a:r>
          <a:endParaRPr lang="en-US" sz="1800" kern="1200" dirty="0"/>
        </a:p>
      </dsp:txBody>
      <dsp:txXfrm>
        <a:off x="3418382" y="612332"/>
        <a:ext cx="1433895" cy="1116986"/>
      </dsp:txXfrm>
    </dsp:sp>
    <dsp:sp modelId="{D998B742-6945-4935-979E-67CEC17ADE5E}">
      <dsp:nvSpPr>
        <dsp:cNvPr id="0" name=""/>
        <dsp:cNvSpPr/>
      </dsp:nvSpPr>
      <dsp:spPr>
        <a:xfrm rot="1115614">
          <a:off x="5301734" y="1404528"/>
          <a:ext cx="641325" cy="533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5908" y="1485655"/>
        <a:ext cx="481386" cy="319877"/>
      </dsp:txXfrm>
    </dsp:sp>
    <dsp:sp modelId="{7C23544D-061D-4B1A-888B-76EA8E8CCB25}">
      <dsp:nvSpPr>
        <dsp:cNvPr id="0" name=""/>
        <dsp:cNvSpPr/>
      </dsp:nvSpPr>
      <dsp:spPr>
        <a:xfrm>
          <a:off x="6127876" y="1395478"/>
          <a:ext cx="2046048" cy="1579643"/>
        </a:xfrm>
        <a:prstGeom prst="ellipse">
          <a:avLst/>
        </a:prstGeom>
        <a:solidFill>
          <a:srgbClr val="00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Algorithm predicts  prospective positive reviewers</a:t>
          </a:r>
          <a:endParaRPr lang="en-US" sz="1800" kern="1200" dirty="0"/>
        </a:p>
      </dsp:txBody>
      <dsp:txXfrm>
        <a:off x="6427513" y="1626811"/>
        <a:ext cx="1446774" cy="1116977"/>
      </dsp:txXfrm>
    </dsp:sp>
    <dsp:sp modelId="{0A2E4057-AA5A-46AF-8487-2280CEE59706}">
      <dsp:nvSpPr>
        <dsp:cNvPr id="0" name=""/>
        <dsp:cNvSpPr/>
      </dsp:nvSpPr>
      <dsp:spPr>
        <a:xfrm rot="7642640">
          <a:off x="6052310" y="2997857"/>
          <a:ext cx="548431" cy="533129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6180826" y="3040935"/>
        <a:ext cx="388492" cy="319877"/>
      </dsp:txXfrm>
    </dsp:sp>
    <dsp:sp modelId="{8CE95B1E-708D-4E70-B5AC-936DB9B0CF32}">
      <dsp:nvSpPr>
        <dsp:cNvPr id="0" name=""/>
        <dsp:cNvSpPr/>
      </dsp:nvSpPr>
      <dsp:spPr>
        <a:xfrm>
          <a:off x="4440136" y="3581396"/>
          <a:ext cx="2081748" cy="15796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Restaurant invites these customers with special promotion</a:t>
          </a:r>
          <a:endParaRPr lang="en-US" sz="1800" kern="1200" dirty="0"/>
        </a:p>
      </dsp:txBody>
      <dsp:txXfrm>
        <a:off x="4745001" y="3812729"/>
        <a:ext cx="1472018" cy="1116977"/>
      </dsp:txXfrm>
    </dsp:sp>
    <dsp:sp modelId="{3C0D097D-066C-4F70-B020-B27A42E029DB}">
      <dsp:nvSpPr>
        <dsp:cNvPr id="0" name=""/>
        <dsp:cNvSpPr/>
      </dsp:nvSpPr>
      <dsp:spPr>
        <a:xfrm rot="10713526">
          <a:off x="3918258" y="4139325"/>
          <a:ext cx="369272" cy="533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4029022" y="4244558"/>
        <a:ext cx="258490" cy="319877"/>
      </dsp:txXfrm>
    </dsp:sp>
    <dsp:sp modelId="{3A4496A7-F32C-46F1-A453-E42F57E7C29A}">
      <dsp:nvSpPr>
        <dsp:cNvPr id="0" name=""/>
        <dsp:cNvSpPr/>
      </dsp:nvSpPr>
      <dsp:spPr>
        <a:xfrm>
          <a:off x="1544529" y="3652756"/>
          <a:ext cx="2200332" cy="15796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At customer’s visit, the algorithm extracts customer likes</a:t>
          </a:r>
          <a:endParaRPr lang="en-US" sz="1800" kern="1200" dirty="0"/>
        </a:p>
      </dsp:txBody>
      <dsp:txXfrm>
        <a:off x="1866760" y="3884089"/>
        <a:ext cx="1555870" cy="1116977"/>
      </dsp:txXfrm>
    </dsp:sp>
    <dsp:sp modelId="{343D7424-16FB-4BFF-814A-F46A6CF2FC37}">
      <dsp:nvSpPr>
        <dsp:cNvPr id="0" name=""/>
        <dsp:cNvSpPr/>
      </dsp:nvSpPr>
      <dsp:spPr>
        <a:xfrm rot="14265938">
          <a:off x="1722244" y="3089286"/>
          <a:ext cx="474384" cy="533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1831356" y="3256102"/>
        <a:ext cx="332069" cy="319877"/>
      </dsp:txXfrm>
    </dsp:sp>
    <dsp:sp modelId="{8EABEDA3-79D0-425F-86F2-2CE5007D794E}">
      <dsp:nvSpPr>
        <dsp:cNvPr id="0" name=""/>
        <dsp:cNvSpPr/>
      </dsp:nvSpPr>
      <dsp:spPr>
        <a:xfrm>
          <a:off x="131877" y="1371618"/>
          <a:ext cx="2209794" cy="167638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Restaurant utilizes the extracted guidelines for a personalized service</a:t>
          </a:r>
          <a:endParaRPr lang="en-US" sz="1800" kern="1200" dirty="0"/>
        </a:p>
      </dsp:txBody>
      <dsp:txXfrm>
        <a:off x="455494" y="1617118"/>
        <a:ext cx="1562560" cy="1185380"/>
      </dsp:txXfrm>
    </dsp:sp>
    <dsp:sp modelId="{B80F88ED-8423-4DFF-AA13-4DB68ED6C71E}">
      <dsp:nvSpPr>
        <dsp:cNvPr id="0" name=""/>
        <dsp:cNvSpPr/>
      </dsp:nvSpPr>
      <dsp:spPr>
        <a:xfrm rot="20416792">
          <a:off x="2434878" y="1415050"/>
          <a:ext cx="550903" cy="533129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39568" y="1548660"/>
        <a:ext cx="390964" cy="31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5D6F0-747F-4827-9B16-8CCF5472ACD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AE4B-0B65-4277-A52D-67C4327C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Toronto 7148 Las Vegas 5899 Phoenix 3647 Montréal 3332 Charlotte 2460 Pittsburgh 2207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7AE4B-0B65-4277-A52D-67C4327C3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7AE4B-0B65-4277-A52D-67C4327C3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lp.com/dataset/challe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32003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ALGORITHM TO BOOST RESTAURANT’S YELP RATING BY PREDICTING USER BEHAVIOR AND PREFERENCES</a:t>
            </a:r>
            <a:endParaRPr lang="en-US" sz="4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Priyanka Aggarwal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8153400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DATASET: </a:t>
            </a:r>
            <a:endParaRPr lang="en-US" sz="36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382000" cy="51054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datasets being used for this project are taken from Yelp Dataset Challenge.  </a:t>
            </a:r>
            <a:r>
              <a:rPr lang="en-US" sz="2400" dirty="0" smtClean="0">
                <a:hlinkClick r:id="rId3"/>
              </a:rPr>
              <a:t>www.yelp.com/dataset/challenge</a:t>
            </a:r>
            <a:endParaRPr lang="en-US" sz="2400" dirty="0" smtClean="0"/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Dataset Size: 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4860.29 MB  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includes 174K businesses, 1.3M users, 5.2M reviews.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purpose of this research, I am working on extracted data for restaurants in Toronto.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techniques can be applied to any other business or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location.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7696200" cy="6096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75% of the reviews are given by less than 25% of the reviewers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5556" r="7333" b="4286"/>
          <a:stretch/>
        </p:blipFill>
        <p:spPr>
          <a:xfrm>
            <a:off x="901026" y="1676400"/>
            <a:ext cx="694757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4582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More than 50% reviewers </a:t>
            </a:r>
            <a:r>
              <a:rPr lang="en-US" sz="3200" b="1" dirty="0" smtClean="0"/>
              <a:t>give </a:t>
            </a:r>
            <a:r>
              <a:rPr lang="en-US" sz="3200" b="1" dirty="0"/>
              <a:t>a median rating of </a:t>
            </a:r>
            <a:r>
              <a:rPr lang="en-US" sz="3200" b="1" dirty="0" smtClean="0"/>
              <a:t>4.0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14239" b="5557"/>
          <a:stretch/>
        </p:blipFill>
        <p:spPr>
          <a:xfrm>
            <a:off x="914400" y="1565397"/>
            <a:ext cx="6096000" cy="4606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9400" y="412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52.7%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05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8229600" cy="838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user is interested in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few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categories of Restaurants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9822" r="7738" b="6250"/>
          <a:stretch/>
        </p:blipFill>
        <p:spPr>
          <a:xfrm>
            <a:off x="609600" y="1676400"/>
            <a:ext cx="7826829" cy="51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8153400" cy="101237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review text shows that only a few keywords are enough to differentiate a customer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t="9456" r="8001" b="5132"/>
          <a:stretch/>
        </p:blipFill>
        <p:spPr>
          <a:xfrm>
            <a:off x="638287" y="1651299"/>
            <a:ext cx="7896113" cy="52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5993814"/>
              </p:ext>
            </p:extLst>
          </p:nvPr>
        </p:nvGraphicFramePr>
        <p:xfrm>
          <a:off x="609600" y="1371600"/>
          <a:ext cx="83058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own Arrow 3"/>
          <p:cNvSpPr/>
          <p:nvPr/>
        </p:nvSpPr>
        <p:spPr>
          <a:xfrm>
            <a:off x="4479471" y="1398814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447800" y="609600"/>
            <a:ext cx="662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Restaurant signs up for </a:t>
            </a:r>
            <a:r>
              <a:rPr lang="en-US" sz="2400" b="1" dirty="0" smtClean="0"/>
              <a:t>the 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6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7608</TotalTime>
  <Words>187</Words>
  <Application>Microsoft Office PowerPoint</Application>
  <PresentationFormat>On-screen Show (4:3)</PresentationFormat>
  <Paragraphs>22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ALGORITHM TO BOOST RESTAURANT’S YELP RATING BY PREDICTING USER BEHAVIOR AND PREFERENCES</vt:lpstr>
      <vt:lpstr>DATASET: </vt:lpstr>
      <vt:lpstr>PowerPoint Presentation</vt:lpstr>
      <vt:lpstr>More than 50% reviewers give a median rating of 4.0</vt:lpstr>
      <vt:lpstr>Each user is interested in a few categories of Restaurants</vt:lpstr>
      <vt:lpstr>Analysis of review text shows that only a few keywords are enough to differentiate a customer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priyanka</cp:lastModifiedBy>
  <cp:revision>42</cp:revision>
  <dcterms:created xsi:type="dcterms:W3CDTF">2019-08-06T17:52:23Z</dcterms:created>
  <dcterms:modified xsi:type="dcterms:W3CDTF">2019-08-13T08:02:41Z</dcterms:modified>
</cp:coreProperties>
</file>