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Y/awmL1Mnaj8nF3Bnr9j030h0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Spring MVC Using Maven Archetype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/>
        </p:nvSpPr>
        <p:spPr>
          <a:xfrm>
            <a:off x="258184" y="0"/>
            <a:ext cx="9617336" cy="652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out Where is “Hello World” coming from 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a default index.jsp page inside webapp folder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You have to do following on your own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your pom.xml and add following dependencies for spring mvc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core version 4.3.9.RELEASE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web version 4.3.9.RELEASE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Spring webmvc version 4.3.9.RELEASE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Servlet-api version 2.5 (&lt;scope&gt;provided&lt;/scope&gt;)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Jsp-api. Version 2.1 (&lt;scope&gt;provided&lt;/scope&gt;)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this  add &lt;build&gt; tag with following content(copy as it is) and save pom.xml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&lt;build&gt;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&lt;plugins&gt;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&lt;plugin&gt;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&lt;artifactId&gt;maven-compiler-plugin&lt;/artifactId&gt;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&lt;version&gt;3.6.1&lt;/version&gt;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&lt;configuration&gt;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&lt;source&gt;1.8&lt;/source&gt;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&lt;target&gt;1.8&lt;/target&gt;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&lt;/configuration&gt;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&lt;/plugin&gt;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&lt;plugin&gt;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&lt;artifactId&gt;maven-war-plugin&lt;/artifactId&gt;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&lt;version&gt;3.3.1&lt;/version&gt;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&lt;configuration&gt;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&lt;warSourceDirectory&gt;WebContent&lt;/warSourceDirectory&gt;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&lt;/configuration&gt;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&lt;/plugin&gt;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&lt;/plugins&gt;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&lt;finalName&gt;${project.artifactId}&lt;/finalName&gt; &lt;!-- added to remove Version from WAR file --&gt;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&lt;/build&gt;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Install maven Plugin if it does not exist</a:t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20873" t="0"/>
          <a:stretch/>
        </p:blipFill>
        <p:spPr>
          <a:xfrm>
            <a:off x="838197" y="1825625"/>
            <a:ext cx="79419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Maven to Create Spring MVC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183341" y="1226372"/>
            <a:ext cx="92946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in the eclipse🡪preferences if Maven appears as shown below.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found then you have to install m2 eclipse from market place on Eclipse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00" y="2592592"/>
            <a:ext cx="8483600" cy="4265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Maven to Create Spring MVC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1183341" y="1226372"/>
            <a:ext cx="92946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goto new -&gt; project-&gt; Maven Project and click on next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You will see screen below click Next 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9224" y="2054710"/>
            <a:ext cx="9473551" cy="4803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Maven to Create Spring MVC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183341" y="1226372"/>
            <a:ext cx="929460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We need to select type of archetype here.As we are creating web app here, please put following text in filter : maven-archetype-webapp as shown below select version 1.4 click Next 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9293" y="1807284"/>
            <a:ext cx="9573414" cy="5050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Maven to Create Spring MVC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151068" y="645894"/>
            <a:ext cx="9294607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We need to put group id and artifact id here. And then Click Finish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id :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uniquely identifies your project among all. So it may be something like com.companyname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Artifact id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It is name of jar or war without version. it may be something like project, so here we have put artifact id as springmvc01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: 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Version is used for version control for artifact id. If you distribute this project, you may incrementally create different version of 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4195" y="2657138"/>
            <a:ext cx="9523609" cy="4200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Maven to Create Spring MVC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151068" y="645894"/>
            <a:ext cx="929460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Now right click on the project folder(In packageexlporeer you would see springmvc01 project)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Choose BuildPath🡪configureBuildPath-&gt;Library-&gt;JRE-&gt;edit. Set JDK1.8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Targeted RunTime -🡪choose Tomcat 8.5. click Apply and Close. button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06071"/>
            <a:ext cx="12192000" cy="5241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Maven to Create Spring MVC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1151068" y="645894"/>
            <a:ext cx="929460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Now right click on the project folder(In packageexlporeer you would see springmvc01 project)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Choose BuildPath🡪configureBuildPath-&gt;Library-&gt;JRE-&gt;edit. Set JDK1.8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Targeted RunTime -🡪choose Tomcat 8.5. click Apply and Close. Button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Run your application ss shown below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1069" y="2140772"/>
            <a:ext cx="8650548" cy="47172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/>
        </p:nvSpPr>
        <p:spPr>
          <a:xfrm>
            <a:off x="1151068" y="322729"/>
            <a:ext cx="83802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Maven to Create Spring MVC Project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1151068" y="645894"/>
            <a:ext cx="9294607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Choose Tomcat 8.5 and click Finish You will see browser opening with Hello World as 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92225"/>
            <a:ext cx="6195637" cy="5663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1908" y="1292225"/>
            <a:ext cx="4564680" cy="5022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2022-02-23T04:50:26Z</dcterms:created>
  <dc:creator>Microsoft Office User</dc:creator>
</cp:coreProperties>
</file>