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68" r:id="rId4"/>
    <p:sldId id="359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80"/>
    <p:restoredTop sz="94674"/>
  </p:normalViewPr>
  <p:slideViewPr>
    <p:cSldViewPr snapToGrid="0" snapToObjects="1">
      <p:cViewPr varScale="1">
        <p:scale>
          <a:sx n="123" d="100"/>
          <a:sy n="123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A35-98A5-BE4F-8B30-16909FFBBA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E190-AD72-CC4C-A51A-A4FB6CC8DF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A35-98A5-BE4F-8B30-16909FFBBA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E190-AD72-CC4C-A51A-A4FB6CC8DF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A35-98A5-BE4F-8B30-16909FFBBA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E190-AD72-CC4C-A51A-A4FB6CC8DF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A35-98A5-BE4F-8B30-16909FFBBA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E190-AD72-CC4C-A51A-A4FB6CC8DF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A35-98A5-BE4F-8B30-16909FFBBA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E190-AD72-CC4C-A51A-A4FB6CC8DF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A35-98A5-BE4F-8B30-16909FFBBA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E190-AD72-CC4C-A51A-A4FB6CC8DF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A35-98A5-BE4F-8B30-16909FFBBAB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E190-AD72-CC4C-A51A-A4FB6CC8DF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A35-98A5-BE4F-8B30-16909FFBBA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E190-AD72-CC4C-A51A-A4FB6CC8DF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A35-98A5-BE4F-8B30-16909FFBBAB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E190-AD72-CC4C-A51A-A4FB6CC8DF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A35-98A5-BE4F-8B30-16909FFBBA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E190-AD72-CC4C-A51A-A4FB6CC8DF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A35-98A5-BE4F-8B30-16909FFBBA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E190-AD72-CC4C-A51A-A4FB6CC8DF4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31A35-98A5-BE4F-8B30-16909FFBBA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DE190-AD72-CC4C-A51A-A4FB6CC8DF4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MVC Using Maven Archetype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068" y="322729"/>
            <a:ext cx="838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Maven to Create Spring MVC Project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1068" y="645894"/>
            <a:ext cx="9294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</a:t>
            </a:r>
            <a:r>
              <a:rPr lang="en-US" dirty="0">
                <a:sym typeface="Wingdings" panose="05000000000000000000" pitchFamily="2" charset="2"/>
              </a:rPr>
              <a:t>Choose Tomcat 8.5 and click Finish You will see browser opening with Hello World as Response</a:t>
            </a:r>
            <a:endParaRPr lang="en-US" dirty="0"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92225"/>
            <a:ext cx="6195637" cy="5663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908" y="1292225"/>
            <a:ext cx="4564680" cy="50225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184" y="0"/>
            <a:ext cx="961733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out Where is “Hello World” coming from ?</a:t>
            </a:r>
            <a:endParaRPr lang="en-US" dirty="0"/>
          </a:p>
          <a:p>
            <a:r>
              <a:rPr lang="en-US" dirty="0"/>
              <a:t>It’s a default </a:t>
            </a:r>
            <a:r>
              <a:rPr lang="en-US" dirty="0" err="1"/>
              <a:t>index.jsp</a:t>
            </a:r>
            <a:r>
              <a:rPr lang="en-US" dirty="0"/>
              <a:t> page inside </a:t>
            </a:r>
            <a:r>
              <a:rPr lang="en-US" dirty="0" err="1"/>
              <a:t>webapp</a:t>
            </a:r>
            <a:r>
              <a:rPr lang="en-US" dirty="0"/>
              <a:t> 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Now You have to do following on your own</a:t>
            </a:r>
            <a:endParaRPr lang="en-US" dirty="0"/>
          </a:p>
          <a:p>
            <a:r>
              <a:rPr lang="en-US" dirty="0"/>
              <a:t>Open your </a:t>
            </a:r>
            <a:r>
              <a:rPr lang="en-US" dirty="0" err="1"/>
              <a:t>pom.xml</a:t>
            </a:r>
            <a:r>
              <a:rPr lang="en-US" dirty="0"/>
              <a:t> and add following dependencies for spring </a:t>
            </a:r>
            <a:r>
              <a:rPr lang="en-US" dirty="0" err="1"/>
              <a:t>mvc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Spring core version 4.3.9.RELEASE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Spring web version 4.3.9.RELEASE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Spring </a:t>
            </a:r>
            <a:r>
              <a:rPr lang="en-US" dirty="0" err="1"/>
              <a:t>webmvc</a:t>
            </a:r>
            <a:r>
              <a:rPr lang="en-US"/>
              <a:t> version 4.3.9.RELEASE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Servlet-</a:t>
            </a:r>
            <a:r>
              <a:rPr lang="en-US" dirty="0" err="1"/>
              <a:t>api</a:t>
            </a:r>
            <a:r>
              <a:rPr lang="en-US" dirty="0"/>
              <a:t> version 2.5 (&lt;scope&gt;provided&lt;/scope&gt;)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Jsp-api</a:t>
            </a:r>
            <a:r>
              <a:rPr lang="en-US" dirty="0"/>
              <a:t>. Version 2.1 (&lt;scope&gt;provided&lt;/scope&gt;)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After this  add &lt;build&gt; tag with following content(copy as it is) and save </a:t>
            </a:r>
            <a:r>
              <a:rPr lang="en-US" dirty="0" err="1"/>
              <a:t>pom.xml</a:t>
            </a:r>
            <a:endParaRPr lang="en-US" dirty="0"/>
          </a:p>
          <a:p>
            <a:r>
              <a:rPr lang="en-IN" sz="1100" dirty="0"/>
              <a:t>&lt;build&gt;</a:t>
            </a:r>
            <a:endParaRPr lang="en-IN" sz="1100" dirty="0"/>
          </a:p>
          <a:p>
            <a:r>
              <a:rPr lang="en-IN" sz="1100" dirty="0"/>
              <a:t>&lt;plugins&gt;</a:t>
            </a:r>
            <a:endParaRPr lang="en-IN" sz="1100" dirty="0"/>
          </a:p>
          <a:p>
            <a:r>
              <a:rPr lang="en-IN" sz="1100" dirty="0"/>
              <a:t>&lt;plugin&gt;</a:t>
            </a:r>
            <a:endParaRPr lang="en-IN" sz="1100" dirty="0"/>
          </a:p>
          <a:p>
            <a:r>
              <a:rPr lang="en-IN" sz="1100" dirty="0"/>
              <a:t>&lt;</a:t>
            </a:r>
            <a:r>
              <a:rPr lang="en-IN" sz="1100" dirty="0" err="1"/>
              <a:t>artifactId</a:t>
            </a:r>
            <a:r>
              <a:rPr lang="en-IN" sz="1100" dirty="0"/>
              <a:t>&gt;maven-compiler-plugin&lt;/</a:t>
            </a:r>
            <a:r>
              <a:rPr lang="en-IN" sz="1100" dirty="0" err="1"/>
              <a:t>artifactId</a:t>
            </a:r>
            <a:r>
              <a:rPr lang="en-IN" sz="1100" dirty="0"/>
              <a:t>&gt;</a:t>
            </a:r>
            <a:endParaRPr lang="en-IN" sz="1100" dirty="0"/>
          </a:p>
          <a:p>
            <a:r>
              <a:rPr lang="en-IN" sz="1100" dirty="0"/>
              <a:t>&lt;version&gt;3.6.1&lt;/version&gt;</a:t>
            </a:r>
            <a:endParaRPr lang="en-IN" sz="1100" dirty="0"/>
          </a:p>
          <a:p>
            <a:r>
              <a:rPr lang="en-IN" sz="1100" dirty="0"/>
              <a:t>&lt;configuration&gt;</a:t>
            </a:r>
            <a:endParaRPr lang="en-IN" sz="1100" dirty="0"/>
          </a:p>
          <a:p>
            <a:r>
              <a:rPr lang="en-IN" sz="1100" dirty="0"/>
              <a:t>&lt;source&gt;1.8&lt;/source&gt;</a:t>
            </a:r>
            <a:endParaRPr lang="en-IN" sz="1100" dirty="0"/>
          </a:p>
          <a:p>
            <a:r>
              <a:rPr lang="en-IN" sz="1100" dirty="0"/>
              <a:t>&lt;target&gt;1.8&lt;/target&gt;</a:t>
            </a:r>
            <a:endParaRPr lang="en-IN" sz="1100" dirty="0"/>
          </a:p>
          <a:p>
            <a:r>
              <a:rPr lang="en-IN" sz="1100" dirty="0"/>
              <a:t>&lt;/configuration&gt;</a:t>
            </a:r>
            <a:endParaRPr lang="en-IN" sz="1100" dirty="0"/>
          </a:p>
          <a:p>
            <a:r>
              <a:rPr lang="en-IN" sz="1100" dirty="0"/>
              <a:t>&lt;/plugin&gt;</a:t>
            </a:r>
            <a:endParaRPr lang="en-IN" sz="1100" dirty="0"/>
          </a:p>
          <a:p>
            <a:r>
              <a:rPr lang="en-IN" sz="1100" dirty="0"/>
              <a:t>&lt;plugin&gt;</a:t>
            </a:r>
            <a:endParaRPr lang="en-IN" sz="1100" dirty="0"/>
          </a:p>
          <a:p>
            <a:r>
              <a:rPr lang="en-IN" sz="1100" dirty="0"/>
              <a:t>&lt;</a:t>
            </a:r>
            <a:r>
              <a:rPr lang="en-IN" sz="1100" dirty="0" err="1"/>
              <a:t>artifactId</a:t>
            </a:r>
            <a:r>
              <a:rPr lang="en-IN" sz="1100" dirty="0"/>
              <a:t>&gt;maven-war-plugin&lt;/</a:t>
            </a:r>
            <a:r>
              <a:rPr lang="en-IN" sz="1100" dirty="0" err="1"/>
              <a:t>artifactId</a:t>
            </a:r>
            <a:r>
              <a:rPr lang="en-IN" sz="1100" dirty="0"/>
              <a:t>&gt;</a:t>
            </a:r>
            <a:endParaRPr lang="en-IN" sz="1100" dirty="0"/>
          </a:p>
          <a:p>
            <a:r>
              <a:rPr lang="en-IN" sz="1100" dirty="0"/>
              <a:t>&lt;version&gt;3.3.1&lt;/version&gt;</a:t>
            </a:r>
            <a:endParaRPr lang="en-IN" sz="1100" dirty="0"/>
          </a:p>
          <a:p>
            <a:r>
              <a:rPr lang="en-IN" sz="1100" dirty="0"/>
              <a:t>&lt;configuration&gt;</a:t>
            </a:r>
            <a:endParaRPr lang="en-IN" sz="1100" dirty="0"/>
          </a:p>
          <a:p>
            <a:r>
              <a:rPr lang="en-IN" sz="1100" dirty="0"/>
              <a:t>&lt;</a:t>
            </a:r>
            <a:r>
              <a:rPr lang="en-IN" sz="1100" dirty="0" err="1"/>
              <a:t>warSourceDirectory</a:t>
            </a:r>
            <a:r>
              <a:rPr lang="en-IN" sz="1100" dirty="0"/>
              <a:t>&gt;</a:t>
            </a:r>
            <a:r>
              <a:rPr lang="en-IN" sz="1100" dirty="0" err="1"/>
              <a:t>WebContent</a:t>
            </a:r>
            <a:r>
              <a:rPr lang="en-IN" sz="1100" dirty="0"/>
              <a:t>&lt;/</a:t>
            </a:r>
            <a:r>
              <a:rPr lang="en-IN" sz="1100" dirty="0" err="1"/>
              <a:t>warSourceDirectory</a:t>
            </a:r>
            <a:r>
              <a:rPr lang="en-IN" sz="1100" dirty="0"/>
              <a:t>&gt;</a:t>
            </a:r>
            <a:endParaRPr lang="en-IN" sz="1100" dirty="0"/>
          </a:p>
          <a:p>
            <a:r>
              <a:rPr lang="en-IN" sz="1100" dirty="0"/>
              <a:t>&lt;/configuration&gt;</a:t>
            </a:r>
            <a:endParaRPr lang="en-IN" sz="1100" dirty="0"/>
          </a:p>
          <a:p>
            <a:r>
              <a:rPr lang="en-IN" sz="1100" dirty="0"/>
              <a:t>&lt;/plugin&gt;</a:t>
            </a:r>
            <a:endParaRPr lang="en-IN" sz="1100" dirty="0"/>
          </a:p>
          <a:p>
            <a:r>
              <a:rPr lang="en-IN" sz="1100" dirty="0"/>
              <a:t>&lt;/plugins&gt;</a:t>
            </a:r>
            <a:endParaRPr lang="en-IN" sz="1100" dirty="0"/>
          </a:p>
          <a:p>
            <a:r>
              <a:rPr lang="en-IN" sz="1100" dirty="0"/>
              <a:t>&lt;</a:t>
            </a:r>
            <a:r>
              <a:rPr lang="en-IN" sz="1100" dirty="0" err="1"/>
              <a:t>finalName</a:t>
            </a:r>
            <a:r>
              <a:rPr lang="en-IN" sz="1100" dirty="0"/>
              <a:t>&gt;${</a:t>
            </a:r>
            <a:r>
              <a:rPr lang="en-IN" sz="1100" dirty="0" err="1"/>
              <a:t>project.artifactId</a:t>
            </a:r>
            <a:r>
              <a:rPr lang="en-IN" sz="1100" dirty="0"/>
              <a:t>}&lt;/</a:t>
            </a:r>
            <a:r>
              <a:rPr lang="en-IN" sz="1100" dirty="0" err="1"/>
              <a:t>finalName</a:t>
            </a:r>
            <a:r>
              <a:rPr lang="en-IN" sz="1100" dirty="0"/>
              <a:t>&gt; &lt;!-- added to remove Version from WAR file --&gt;</a:t>
            </a:r>
            <a:endParaRPr lang="en-IN" sz="1100" dirty="0"/>
          </a:p>
          <a:p>
            <a:r>
              <a:rPr lang="en-IN" sz="1100" dirty="0"/>
              <a:t>&lt;/build&gt;</a:t>
            </a:r>
            <a:endParaRPr lang="en-IN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13690" y="476885"/>
            <a:ext cx="8844915" cy="1061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&lt;build&gt;</a:t>
            </a:r>
            <a:endParaRPr lang="en-US"/>
          </a:p>
          <a:p>
            <a:r>
              <a:rPr lang="en-US"/>
              <a:t>    &lt;finalName&gt;springmvc01&lt;/finalName&gt;</a:t>
            </a:r>
            <a:endParaRPr lang="en-US"/>
          </a:p>
          <a:p>
            <a:r>
              <a:rPr lang="en-US"/>
              <a:t>    &lt;pluginManagement&gt;&lt;!-- lock down plugins versions to avoid using Maven defaults (may be moved to parent pom) --&gt;</a:t>
            </a:r>
            <a:endParaRPr lang="en-US"/>
          </a:p>
          <a:p>
            <a:r>
              <a:rPr lang="en-US"/>
              <a:t>      &lt;plugins&gt;</a:t>
            </a:r>
            <a:endParaRPr lang="en-US"/>
          </a:p>
          <a:p>
            <a:r>
              <a:rPr lang="en-US"/>
              <a:t>        &lt;plugin&gt;</a:t>
            </a:r>
            <a:endParaRPr lang="en-US"/>
          </a:p>
          <a:p>
            <a:r>
              <a:rPr lang="en-US"/>
              <a:t>          &lt;artifactId&gt;maven-clean-plugin&lt;/artifactId&gt;</a:t>
            </a:r>
            <a:endParaRPr lang="en-US"/>
          </a:p>
          <a:p>
            <a:r>
              <a:rPr lang="en-US"/>
              <a:t>          &lt;version&gt;3.1.0&lt;/version&gt;</a:t>
            </a:r>
            <a:endParaRPr lang="en-US"/>
          </a:p>
          <a:p>
            <a:r>
              <a:rPr lang="en-US"/>
              <a:t>        &lt;/plugin&gt;</a:t>
            </a:r>
            <a:endParaRPr lang="en-US"/>
          </a:p>
          <a:p>
            <a:r>
              <a:rPr lang="en-US"/>
              <a:t>        &lt;!-- see http://maven.apache.org/ref/current/maven-core/default-bindings.html#Plugin_bindings_for_war_packaging --&gt;</a:t>
            </a:r>
            <a:endParaRPr lang="en-US"/>
          </a:p>
          <a:p>
            <a:r>
              <a:rPr lang="en-US"/>
              <a:t>        &lt;plugin&gt;</a:t>
            </a:r>
            <a:endParaRPr lang="en-US"/>
          </a:p>
          <a:p>
            <a:r>
              <a:rPr lang="en-US"/>
              <a:t>          &lt;artifactId&gt;maven-resources-plugin&lt;/artifactId&gt;</a:t>
            </a:r>
            <a:endParaRPr lang="en-US"/>
          </a:p>
          <a:p>
            <a:r>
              <a:rPr lang="en-US"/>
              <a:t>          &lt;version&gt;3.0.2&lt;/version&gt;</a:t>
            </a:r>
            <a:endParaRPr lang="en-US"/>
          </a:p>
          <a:p>
            <a:r>
              <a:rPr lang="en-US"/>
              <a:t>        &lt;/plugin&gt;</a:t>
            </a:r>
            <a:endParaRPr lang="en-US"/>
          </a:p>
          <a:p>
            <a:r>
              <a:rPr lang="en-US"/>
              <a:t>        &lt;plugin&gt;</a:t>
            </a:r>
            <a:endParaRPr lang="en-US"/>
          </a:p>
          <a:p>
            <a:r>
              <a:rPr lang="en-US"/>
              <a:t>          &lt;artifactId&gt;maven-compiler-plugin&lt;/artifactId&gt;</a:t>
            </a:r>
            <a:endParaRPr lang="en-US"/>
          </a:p>
          <a:p>
            <a:r>
              <a:rPr lang="en-US"/>
              <a:t>          &lt;version&gt;3.8.0&lt;/version&gt;</a:t>
            </a:r>
            <a:endParaRPr lang="en-US"/>
          </a:p>
          <a:p>
            <a:r>
              <a:rPr lang="en-US"/>
              <a:t>        &lt;/plugin&gt;</a:t>
            </a:r>
            <a:endParaRPr lang="en-US"/>
          </a:p>
          <a:p>
            <a:r>
              <a:rPr lang="en-US"/>
              <a:t>        &lt;plugin&gt;</a:t>
            </a:r>
            <a:endParaRPr lang="en-US"/>
          </a:p>
          <a:p>
            <a:r>
              <a:rPr lang="en-US"/>
              <a:t>          &lt;artifactId&gt;maven-surefire-plugin&lt;/artifactId&gt;</a:t>
            </a:r>
            <a:endParaRPr lang="en-US"/>
          </a:p>
          <a:p>
            <a:r>
              <a:rPr lang="en-US"/>
              <a:t>          &lt;version&gt;2.22.1&lt;/version&gt;</a:t>
            </a:r>
            <a:endParaRPr lang="en-US"/>
          </a:p>
          <a:p>
            <a:r>
              <a:rPr lang="en-US"/>
              <a:t>        &lt;/plugin&gt;</a:t>
            </a:r>
            <a:endParaRPr lang="en-US"/>
          </a:p>
          <a:p>
            <a:r>
              <a:rPr lang="en-US"/>
              <a:t>        &lt;plugin&gt;</a:t>
            </a:r>
            <a:endParaRPr lang="en-US"/>
          </a:p>
          <a:p>
            <a:r>
              <a:rPr lang="en-US"/>
              <a:t>          &lt;artifactId&gt;maven-war-plugin&lt;/artifactId&gt;</a:t>
            </a:r>
            <a:endParaRPr lang="en-US"/>
          </a:p>
          <a:p>
            <a:r>
              <a:rPr lang="en-US"/>
              <a:t>          &lt;version&gt;3.2.2&lt;/version&gt;</a:t>
            </a:r>
            <a:endParaRPr lang="en-US"/>
          </a:p>
          <a:p>
            <a:r>
              <a:rPr lang="en-US"/>
              <a:t>        &lt;/plugin&gt;</a:t>
            </a:r>
            <a:endParaRPr lang="en-US"/>
          </a:p>
          <a:p>
            <a:r>
              <a:rPr lang="en-US"/>
              <a:t>        &lt;plugin&gt;</a:t>
            </a:r>
            <a:endParaRPr lang="en-US"/>
          </a:p>
          <a:p>
            <a:r>
              <a:rPr lang="en-US"/>
              <a:t>          &lt;artifactId&gt;maven-install-plugin&lt;/artifactId&gt;</a:t>
            </a:r>
            <a:endParaRPr lang="en-US"/>
          </a:p>
          <a:p>
            <a:r>
              <a:rPr lang="en-US"/>
              <a:t>          &lt;version&gt;2.5.2&lt;/version&gt;</a:t>
            </a:r>
            <a:endParaRPr lang="en-US"/>
          </a:p>
          <a:p>
            <a:r>
              <a:rPr lang="en-US"/>
              <a:t>        &lt;/plugin&gt;</a:t>
            </a:r>
            <a:endParaRPr lang="en-US"/>
          </a:p>
          <a:p>
            <a:r>
              <a:rPr lang="en-US"/>
              <a:t>        &lt;plugin&gt;</a:t>
            </a:r>
            <a:endParaRPr lang="en-US"/>
          </a:p>
          <a:p>
            <a:r>
              <a:rPr lang="en-US"/>
              <a:t>          &lt;artifactId&gt;maven-deploy-plugin&lt;/artifactId&gt;</a:t>
            </a:r>
            <a:endParaRPr lang="en-US"/>
          </a:p>
          <a:p>
            <a:r>
              <a:rPr lang="en-US"/>
              <a:t>          &lt;version&gt;2.8.2&lt;/version&gt;</a:t>
            </a:r>
            <a:endParaRPr lang="en-US"/>
          </a:p>
          <a:p>
            <a:r>
              <a:rPr lang="en-US"/>
              <a:t>        &lt;/plugin&gt;</a:t>
            </a:r>
            <a:endParaRPr lang="en-US"/>
          </a:p>
          <a:p>
            <a:r>
              <a:rPr lang="en-US"/>
              <a:t>      &lt;/plugins&gt;</a:t>
            </a:r>
            <a:endParaRPr lang="en-US"/>
          </a:p>
          <a:p>
            <a:r>
              <a:rPr lang="en-US"/>
              <a:t>    &lt;/pluginManagement&gt;</a:t>
            </a:r>
            <a:endParaRPr lang="en-US"/>
          </a:p>
          <a:p>
            <a:r>
              <a:rPr lang="en-US"/>
              <a:t>  &lt;/build&gt;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maven Plugin if it does not exist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11868" y="1825625"/>
            <a:ext cx="5368264" cy="43513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068" y="322729"/>
            <a:ext cx="838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Maven to Create Spring MVC Project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3341" y="1226372"/>
            <a:ext cx="929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in the </a:t>
            </a:r>
            <a:r>
              <a:rPr lang="en-US" dirty="0" err="1"/>
              <a:t>eclipse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preferences</a:t>
            </a:r>
            <a:r>
              <a:rPr lang="en-US" dirty="0"/>
              <a:t> if Maven appears as shown below.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If not found then you have to install m2 eclipse from market place on Eclipse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0" y="2592592"/>
            <a:ext cx="8483600" cy="42654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068" y="322729"/>
            <a:ext cx="838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Maven to Create Spring MVC Project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3341" y="1226372"/>
            <a:ext cx="929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IN" dirty="0" err="1"/>
              <a:t>goto</a:t>
            </a:r>
            <a:r>
              <a:rPr lang="en-IN" dirty="0"/>
              <a:t> new -&gt; project-&gt; Maven Project and click on next</a:t>
            </a:r>
            <a:endParaRPr lang="en-IN" dirty="0"/>
          </a:p>
          <a:p>
            <a:r>
              <a:rPr lang="en-IN" dirty="0"/>
              <a:t>   You will see screen below click Next &gt;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224" y="2054710"/>
            <a:ext cx="9473551" cy="48032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068" y="322729"/>
            <a:ext cx="838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Maven to Create Spring MVC Project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3341" y="1226372"/>
            <a:ext cx="929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IN" dirty="0"/>
              <a:t>We need to select type of archetype </a:t>
            </a:r>
            <a:r>
              <a:rPr lang="en-IN" dirty="0" err="1"/>
              <a:t>here.As</a:t>
            </a:r>
            <a:r>
              <a:rPr lang="en-IN" dirty="0"/>
              <a:t> we are creating web app here, please put following text in filter : maven-archetype-</a:t>
            </a:r>
            <a:r>
              <a:rPr lang="en-IN" dirty="0" err="1"/>
              <a:t>webapp</a:t>
            </a:r>
            <a:r>
              <a:rPr lang="en-IN" dirty="0"/>
              <a:t> as shown below select version 1.4 click Next &gt;</a:t>
            </a:r>
            <a:endParaRPr lang="en-I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293" y="1807284"/>
            <a:ext cx="9573414" cy="5050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068" y="322729"/>
            <a:ext cx="838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Maven to Create Spring MVC Project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1068" y="645894"/>
            <a:ext cx="92946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IN" dirty="0"/>
              <a:t>We need to put group id and </a:t>
            </a:r>
            <a:r>
              <a:rPr lang="en-IN" dirty="0" err="1"/>
              <a:t>artifact</a:t>
            </a:r>
            <a:r>
              <a:rPr lang="en-IN" dirty="0"/>
              <a:t> id here. And then Click Finish</a:t>
            </a:r>
            <a:endParaRPr lang="en-IN" dirty="0"/>
          </a:p>
          <a:p>
            <a:r>
              <a:rPr lang="en-IN" b="1" dirty="0"/>
              <a:t>Group id : </a:t>
            </a:r>
            <a:r>
              <a:rPr lang="en-IN" dirty="0"/>
              <a:t>It uniquely identifies your project among all. So it may be something like </a:t>
            </a:r>
            <a:r>
              <a:rPr lang="en-IN" dirty="0" err="1"/>
              <a:t>com.companyname</a:t>
            </a:r>
            <a:endParaRPr lang="en-IN" dirty="0"/>
          </a:p>
          <a:p>
            <a:r>
              <a:rPr lang="en-IN" b="1" dirty="0" err="1"/>
              <a:t>Artifact</a:t>
            </a:r>
            <a:r>
              <a:rPr lang="en-IN" b="1" dirty="0"/>
              <a:t> id </a:t>
            </a:r>
            <a:r>
              <a:rPr lang="en-IN" dirty="0"/>
              <a:t>: It is name of jar or war without version. it may be something like project, so here we have put </a:t>
            </a:r>
            <a:r>
              <a:rPr lang="en-IN" dirty="0" err="1"/>
              <a:t>artifact</a:t>
            </a:r>
            <a:r>
              <a:rPr lang="en-IN" dirty="0"/>
              <a:t> id as springmvc01</a:t>
            </a:r>
            <a:endParaRPr lang="en-IN" dirty="0"/>
          </a:p>
          <a:p>
            <a:r>
              <a:rPr lang="en-IN" b="1" dirty="0"/>
              <a:t>Version : </a:t>
            </a:r>
            <a:r>
              <a:rPr lang="en-IN" dirty="0"/>
              <a:t>Version is used for version control for </a:t>
            </a:r>
            <a:r>
              <a:rPr lang="en-IN" dirty="0" err="1"/>
              <a:t>artifact</a:t>
            </a:r>
            <a:r>
              <a:rPr lang="en-IN" dirty="0"/>
              <a:t> id. If you distribute this project, you may incrementally create different version of it.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195" y="2657138"/>
            <a:ext cx="9523609" cy="42008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068" y="322729"/>
            <a:ext cx="838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Maven to Create Spring MVC Project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1068" y="645894"/>
            <a:ext cx="9294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Now right click on the project folder(In </a:t>
            </a:r>
            <a:r>
              <a:rPr lang="en-US" dirty="0" err="1"/>
              <a:t>packageexlporeer</a:t>
            </a:r>
            <a:r>
              <a:rPr lang="en-US" dirty="0"/>
              <a:t> you would see springmvc01 project)</a:t>
            </a:r>
            <a:endParaRPr lang="en-US" dirty="0"/>
          </a:p>
          <a:p>
            <a:r>
              <a:rPr lang="en-US" dirty="0"/>
              <a:t>7. Choose </a:t>
            </a:r>
            <a:r>
              <a:rPr lang="en-US" dirty="0" err="1"/>
              <a:t>BuildPath</a:t>
            </a:r>
            <a:r>
              <a:rPr lang="en-US" dirty="0" err="1">
                <a:sym typeface="Wingdings" panose="05000000000000000000" pitchFamily="2" charset="2"/>
              </a:rPr>
              <a:t>configureBuildPath</a:t>
            </a:r>
            <a:r>
              <a:rPr lang="en-US" dirty="0">
                <a:sym typeface="Wingdings" panose="05000000000000000000" pitchFamily="2" charset="2"/>
              </a:rPr>
              <a:t>-&gt;Library-&gt;JRE-&gt;edit. Set JDK1.8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8. Targeted </a:t>
            </a:r>
            <a:r>
              <a:rPr lang="en-US" dirty="0" err="1">
                <a:sym typeface="Wingdings" panose="05000000000000000000" pitchFamily="2" charset="2"/>
              </a:rPr>
              <a:t>RunTime</a:t>
            </a:r>
            <a:r>
              <a:rPr lang="en-US" dirty="0">
                <a:sym typeface="Wingdings" panose="05000000000000000000" pitchFamily="2" charset="2"/>
              </a:rPr>
              <a:t> -choose Tomcat 8.5. click Apply and Close. button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1506071"/>
            <a:ext cx="12192000" cy="52414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068" y="322729"/>
            <a:ext cx="838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Maven to Create Spring MVC Project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1068" y="645894"/>
            <a:ext cx="92946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Now right click on the project folder(In </a:t>
            </a:r>
            <a:r>
              <a:rPr lang="en-US" dirty="0" err="1"/>
              <a:t>packageexlporeer</a:t>
            </a:r>
            <a:r>
              <a:rPr lang="en-US" dirty="0"/>
              <a:t> you would see springmvc01 project)</a:t>
            </a:r>
            <a:endParaRPr lang="en-US" dirty="0"/>
          </a:p>
          <a:p>
            <a:r>
              <a:rPr lang="en-US" dirty="0"/>
              <a:t>10. Choose </a:t>
            </a:r>
            <a:r>
              <a:rPr lang="en-US" dirty="0" err="1"/>
              <a:t>BuildPath</a:t>
            </a:r>
            <a:r>
              <a:rPr lang="en-US" dirty="0" err="1">
                <a:sym typeface="Wingdings" panose="05000000000000000000" pitchFamily="2" charset="2"/>
              </a:rPr>
              <a:t>configureBuildPath</a:t>
            </a:r>
            <a:r>
              <a:rPr lang="en-US" dirty="0">
                <a:sym typeface="Wingdings" panose="05000000000000000000" pitchFamily="2" charset="2"/>
              </a:rPr>
              <a:t>-&gt;Library-&gt;JRE-&gt;edit. Set JDK1.8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11. Targeted </a:t>
            </a:r>
            <a:r>
              <a:rPr lang="en-US" dirty="0" err="1">
                <a:sym typeface="Wingdings" panose="05000000000000000000" pitchFamily="2" charset="2"/>
              </a:rPr>
              <a:t>RunTime</a:t>
            </a:r>
            <a:r>
              <a:rPr lang="en-US" dirty="0">
                <a:sym typeface="Wingdings" panose="05000000000000000000" pitchFamily="2" charset="2"/>
              </a:rPr>
              <a:t> -choose Tomcat 8.5. click Apply and Close. Button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Now Run your application </a:t>
            </a:r>
            <a:r>
              <a:rPr lang="en-US" dirty="0" err="1">
                <a:sym typeface="Wingdings" panose="05000000000000000000" pitchFamily="2" charset="2"/>
              </a:rPr>
              <a:t>ss</a:t>
            </a:r>
            <a:r>
              <a:rPr lang="en-US" dirty="0">
                <a:sym typeface="Wingdings" panose="05000000000000000000" pitchFamily="2" charset="2"/>
              </a:rPr>
              <a:t> shown below </a:t>
            </a:r>
            <a:endParaRPr lang="en-US" dirty="0"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069" y="2140772"/>
            <a:ext cx="8650548" cy="47172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3962</Words>
  <Application>WPS Presentation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Spring MVC Using Maven Archetype</vt:lpstr>
      <vt:lpstr>PowerPoint 演示文稿</vt:lpstr>
      <vt:lpstr>Install maven Plugin if it does not exist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ampri</cp:lastModifiedBy>
  <cp:revision>5</cp:revision>
  <dcterms:created xsi:type="dcterms:W3CDTF">2022-02-23T04:50:00Z</dcterms:created>
  <dcterms:modified xsi:type="dcterms:W3CDTF">2022-02-23T12:47:24Z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71F01132AA1A4F94AB509A9733E5AF2B</vt:lpwstr>
  </property>
  <property fmtid="{D5CDD505-2E9C-101B-9397-08002B2CF9AE}" pid="3" name="KSOProductBuildVer">
    <vt:lpwstr>1033-11.2.0.10463</vt:lpwstr>
  </property>
</Properties>
</file>