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a:solidFill>
                  <a:schemeClr val="bg1"/>
                </a:solidFill>
                <a:latin typeface="Arial"/>
                <a:cs typeface="Arial"/>
              </a:rPr>
              <a:t>        A.PRIYANKA</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id="{85F15140-946F-1ED1-B8BA-724E9494728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id="{73F93588-0464-D7C7-70E1-ACE7AE662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233</TotalTime>
  <Words>1755</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Arial</vt:lpstr>
      <vt:lpstr>Arial Black</vt:lpstr>
      <vt:lpstr>Arial Rounded MT Bold</vt:lpstr>
      <vt:lpstr>Calibri</vt:lpstr>
      <vt:lpstr>Calibri Light</vt:lpstr>
      <vt:lpstr>Franklin Gothic Book</vt:lpstr>
      <vt:lpstr>Franklin Gothic Demi</vt:lpstr>
      <vt:lpstr>Sitka Display</vt:lpstr>
      <vt:lpstr>Söhne</vt:lpstr>
      <vt:lpstr>Trebuchet MS</vt:lpstr>
      <vt:lpstr>Wingdings 2</vt:lpstr>
      <vt:lpstr>DividendVTI</vt:lpstr>
      <vt:lpstr>          Keyloggers and security</vt:lpstr>
      <vt:lpstr>OUTLINE </vt:lpstr>
      <vt:lpstr>Problem Statement</vt:lpstr>
      <vt:lpstr>Proposed Solution</vt:lpstr>
      <vt:lpstr>PowerPoint Presentation</vt:lpstr>
      <vt:lpstr>PowerPoint Presentation</vt:lpstr>
      <vt:lpstr>System  Approach</vt:lpstr>
      <vt:lpstr>PowerPoint Presentation</vt:lpstr>
      <vt:lpstr>EXAMPLE:</vt:lpstr>
      <vt:lpstr>Algorithm &amp; Deployment</vt:lpstr>
      <vt:lpstr>PowerPoint Presentation</vt:lpstr>
      <vt:lpstr>PowerPoint Presentation</vt:lpstr>
      <vt:lpstr>PowerPoint Presentation</vt:lpstr>
      <vt:lpstr>PowerPoint Presentation</vt:lpstr>
      <vt:lpstr>PowerPoint Presentation</vt:lpstr>
      <vt:lpstr>RESULT:      OUTPUT IMAGES:</vt:lpstr>
      <vt:lpstr>PowerPoint Presentation</vt:lpstr>
      <vt:lpstr>PowerPoint Presentation</vt:lpstr>
      <vt:lpstr>PowerPoint Presentation</vt:lpstr>
      <vt:lpstr>Result</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32</cp:revision>
  <dcterms:created xsi:type="dcterms:W3CDTF">2021-05-26T16:50:10Z</dcterms:created>
  <dcterms:modified xsi:type="dcterms:W3CDTF">2024-04-02T05:46:49Z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