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0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3" r:id="rId11"/>
    <p:sldId id="265" r:id="rId12"/>
    <p:sldId id="267" r:id="rId13"/>
    <p:sldId id="269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3D0CB37-1E44-7A40-AF2B-75D1EE2673D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8"/>
            <p14:sldId id="263"/>
            <p14:sldId id="265"/>
            <p14:sldId id="267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-General7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5628" y="465270"/>
            <a:ext cx="5444279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5628" y="3137687"/>
            <a:ext cx="544427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-Genera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0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-General8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105628" y="465270"/>
            <a:ext cx="5444279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105628" y="3137687"/>
            <a:ext cx="544427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712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1861441"/>
            <a:ext cx="7745505" cy="31702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0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432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5582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9278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88490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8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422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559399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2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3237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2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861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nbuffback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60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lainbuffcov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648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1861441"/>
            <a:ext cx="7745505" cy="31702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-General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2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47073" y="2887579"/>
            <a:ext cx="857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90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8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559399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2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2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-General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2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ainluecov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61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5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0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-General11.jp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T-General4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PPT-General4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 descr="PPT-General6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9" r:id="rId8"/>
    <p:sldLayoutId id="2147483814" r:id="rId9"/>
    <p:sldLayoutId id="2147483813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1148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7724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8872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50876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-General15.jp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PPT-General2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 descr="PPT-General12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6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  <p:sldLayoutId id="2147483816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7760" y="2021839"/>
            <a:ext cx="6583680" cy="2612913"/>
          </a:xfrm>
        </p:spPr>
        <p:txBody>
          <a:bodyPr/>
          <a:lstStyle/>
          <a:p>
            <a:r>
              <a:rPr lang="en-US" sz="4400" dirty="0"/>
              <a:t>TWITTER DATA MINING { #PYTHON, #JAVA, #R}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5627" y="4634753"/>
            <a:ext cx="5444279" cy="936852"/>
          </a:xfrm>
        </p:spPr>
        <p:txBody>
          <a:bodyPr/>
          <a:lstStyle/>
          <a:p>
            <a:r>
              <a:rPr lang="en-US" dirty="0"/>
              <a:t>                         </a:t>
            </a:r>
          </a:p>
          <a:p>
            <a:r>
              <a:rPr lang="en-US" dirty="0"/>
              <a:t>                           -By Priyanka Balineni</a:t>
            </a:r>
          </a:p>
        </p:txBody>
      </p:sp>
    </p:spTree>
    <p:extLst>
      <p:ext uri="{BB962C8B-B14F-4D97-AF65-F5344CB8AC3E}">
        <p14:creationId xmlns:p14="http://schemas.microsoft.com/office/powerpoint/2010/main" val="2114873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1854BFB-4ACA-4144-AEC5-F688793B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050" y="4498320"/>
            <a:ext cx="7756263" cy="72016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Word cloud for JAVA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/>
          </a:p>
        </p:txBody>
      </p:sp>
      <p:pic>
        <p:nvPicPr>
          <p:cNvPr id="5" name="Content Placeholder 4" descr="A picture containing text, newspaper&#10;&#10;Description generated with very high confidence">
            <a:extLst>
              <a:ext uri="{FF2B5EF4-FFF2-40B4-BE49-F238E27FC236}">
                <a16:creationId xmlns:a16="http://schemas.microsoft.com/office/drawing/2014/main" id="{11B827BF-026C-49F6-A6E2-BA52DD4FD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240" y="246698"/>
            <a:ext cx="5336400" cy="3904410"/>
          </a:xfrm>
        </p:spPr>
      </p:pic>
    </p:spTree>
    <p:extLst>
      <p:ext uri="{BB962C8B-B14F-4D97-AF65-F5344CB8AC3E}">
        <p14:creationId xmlns:p14="http://schemas.microsoft.com/office/powerpoint/2010/main" val="120187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A20871-A456-4054-9A8D-3D511ECE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10" y="4728173"/>
            <a:ext cx="7756263" cy="65662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Word cloud for R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5" name="Content Placeholder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B65A5EFA-18A4-41B6-BD83-8CF1DC5AD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736" y="297498"/>
            <a:ext cx="5140527" cy="3971147"/>
          </a:xfrm>
        </p:spPr>
      </p:pic>
    </p:spTree>
    <p:extLst>
      <p:ext uri="{BB962C8B-B14F-4D97-AF65-F5344CB8AC3E}">
        <p14:creationId xmlns:p14="http://schemas.microsoft.com/office/powerpoint/2010/main" val="269368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92DAED-8E7F-490B-A0E1-CFA983518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Python &amp; R are the most used programming languages for Data Science.</a:t>
            </a:r>
          </a:p>
          <a:p>
            <a:pPr marL="342900" indent="-342900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Java is the most tweeted programming language.</a:t>
            </a:r>
          </a:p>
          <a:p>
            <a:pPr marL="342900" indent="-342900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USA has more number of tweets on python as compared to other countries.</a:t>
            </a:r>
          </a:p>
          <a:p>
            <a:pPr marL="342900" indent="-342900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Most of the tweets on all the languages are on Saturday.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0D64C-9119-4060-8B28-ABD180E2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34104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4D15-12CE-4827-BA35-63E152C4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THANK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E9D8E-EFF2-4262-A483-2D69FB0FFD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7200" b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26824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8" y="1620820"/>
            <a:ext cx="7745505" cy="3428700"/>
          </a:xfrm>
        </p:spPr>
        <p:txBody>
          <a:bodyPr/>
          <a:lstStyle/>
          <a:p>
            <a:pPr marL="342900" indent="-34290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  <a:p>
            <a:pPr marL="342900" indent="-34290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Twitter Data Extraction</a:t>
            </a:r>
          </a:p>
          <a:p>
            <a:pPr marL="342900" indent="-34290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Comparison of user base for Python, R and Java</a:t>
            </a:r>
          </a:p>
          <a:p>
            <a:pPr marL="342900" indent="-34290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Geographical Analysis of tweets by country</a:t>
            </a:r>
          </a:p>
          <a:p>
            <a:pPr marL="342900" indent="-34290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Time Series Analysis of tweets on hourly basis</a:t>
            </a:r>
          </a:p>
          <a:p>
            <a:pPr marL="342900" indent="-34290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Generating Word Cloud of tweets</a:t>
            </a:r>
          </a:p>
          <a:p>
            <a:pPr marL="342900" indent="-34290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65920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38998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7E5F-CF1A-470B-9C78-0C130BE9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0" y="833719"/>
            <a:ext cx="7754713" cy="92336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E593A-9CFD-419C-B743-45B1EA1C1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8" y="1987775"/>
            <a:ext cx="7734747" cy="3113144"/>
          </a:xfrm>
        </p:spPr>
        <p:txBody>
          <a:bodyPr/>
          <a:lstStyle/>
          <a:p>
            <a:pPr marL="342900" indent="-342900" algn="l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Analysis of tweets to compare the usage of Python, R and Java</a:t>
            </a:r>
          </a:p>
          <a:p>
            <a:pPr marL="342900" indent="-342900" algn="l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Java seems to be most used programming language in the beginning of 20</a:t>
            </a:r>
            <a:r>
              <a:rPr lang="en-US" sz="240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century but now Python is aggressively growing in it’s user base.</a:t>
            </a:r>
          </a:p>
          <a:p>
            <a:pPr marL="342900" indent="-342900" algn="l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So, we would like know programmer’s choice based on their tweets on both the languages along with 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9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58A366-68A8-4DB6-A70B-B59E876E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0" y="609601"/>
            <a:ext cx="7754713" cy="83371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Twitter Data Extraction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9B640F-75B3-4DBC-9F16-BB0204472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006" y="1901713"/>
            <a:ext cx="7734747" cy="2507727"/>
          </a:xfrm>
        </p:spPr>
        <p:txBody>
          <a:bodyPr/>
          <a:lstStyle/>
          <a:p>
            <a:pPr marL="342900" indent="-342900" algn="l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Tweets have been extracted for 5 days from Dec 8</a:t>
            </a:r>
            <a:r>
              <a:rPr lang="en-US" sz="240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Dec 12</a:t>
            </a:r>
            <a:r>
              <a:rPr lang="en-US" sz="240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2017.</a:t>
            </a:r>
          </a:p>
          <a:p>
            <a:pPr marL="342900" indent="-342900" algn="l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 the tweets have been extracted using API keys.</a:t>
            </a:r>
          </a:p>
          <a:p>
            <a:pPr marL="342900" indent="-342900" algn="l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Maximum number of tweets was limited to 100 per ping.</a:t>
            </a:r>
          </a:p>
          <a:p>
            <a:pPr marL="342900" indent="-342900" algn="l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extracted tweets for #python, #java and #R</a:t>
            </a:r>
          </a:p>
        </p:txBody>
      </p:sp>
    </p:spTree>
    <p:extLst>
      <p:ext uri="{BB962C8B-B14F-4D97-AF65-F5344CB8AC3E}">
        <p14:creationId xmlns:p14="http://schemas.microsoft.com/office/powerpoint/2010/main" val="336717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6564-5BD0-408A-AB51-83492A65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0" y="213360"/>
            <a:ext cx="7754713" cy="81758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1E304-6DB6-4132-B9FE-078445243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8" y="1210236"/>
            <a:ext cx="7734747" cy="399168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Environment: Anaconda navigator-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Jupyter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notebook- Python 3.0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Packages: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tweepy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json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datetime, time,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sys,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matplotlib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collections,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wordcloud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can be explained in following steps: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Import all the required packages listed above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Process the tweets and extract frequently used words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Extract the location of tweets and generate frequency tables for top 5 countries.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Analyzed tweets over a span of five days on an hourly basis.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Generated word clouds for tweets of all the three hashtags.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5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158D9-69A6-4A1F-B6D0-D913C5A3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08" y="4390316"/>
            <a:ext cx="7756263" cy="618564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Comparison of user base for Python, Java &amp; R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AB1D18-D650-4C8B-9B93-DAF6DE24E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724" y="73978"/>
            <a:ext cx="4574075" cy="4345972"/>
          </a:xfrm>
        </p:spPr>
      </p:pic>
    </p:spTree>
    <p:extLst>
      <p:ext uri="{BB962C8B-B14F-4D97-AF65-F5344CB8AC3E}">
        <p14:creationId xmlns:p14="http://schemas.microsoft.com/office/powerpoint/2010/main" val="184913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8716B94-9750-43F5-811C-9FE5AF8C0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0" y="1173162"/>
            <a:ext cx="7240560" cy="376936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ADD67B1-A28C-4519-84DA-90BBD490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040" y="4480878"/>
            <a:ext cx="6471920" cy="71088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Geographical analysis of tweets by country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2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B6FAEFDB-1B84-4971-BA72-AE88A0ADA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73" y="277178"/>
            <a:ext cx="8040658" cy="414242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F46632E-8C35-4871-ACA8-1E95493D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68" y="4898316"/>
            <a:ext cx="7756263" cy="618564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Time series analysis of tweets on hourly basis 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6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logo&#10;&#10;Description generated with high confidence">
            <a:extLst>
              <a:ext uri="{FF2B5EF4-FFF2-40B4-BE49-F238E27FC236}">
                <a16:creationId xmlns:a16="http://schemas.microsoft.com/office/drawing/2014/main" id="{80D661FE-6C90-4B87-98C5-D505D6400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81" y="114618"/>
            <a:ext cx="6472713" cy="431514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7B75A8A-CE47-4D7E-95D4-3A605A6F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68" y="4585335"/>
            <a:ext cx="7756263" cy="79946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Word Cloud for Python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1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W General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GW_General_PPT</Template>
  <TotalTime>925</TotalTime>
  <Words>340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 Antiqua</vt:lpstr>
      <vt:lpstr>Wingdings</vt:lpstr>
      <vt:lpstr>GW General</vt:lpstr>
      <vt:lpstr>Custom Design</vt:lpstr>
      <vt:lpstr>TWITTER DATA MINING { #PYTHON, #JAVA, #R} </vt:lpstr>
      <vt:lpstr>CONTENTS</vt:lpstr>
      <vt:lpstr>INTRODUCTION</vt:lpstr>
      <vt:lpstr>Twitter Data Extraction</vt:lpstr>
      <vt:lpstr>CODE</vt:lpstr>
      <vt:lpstr>Comparison of user base for Python, Java &amp; R </vt:lpstr>
      <vt:lpstr>Geographical analysis of tweets by country </vt:lpstr>
      <vt:lpstr>Time series analysis of tweets on hourly basis  </vt:lpstr>
      <vt:lpstr>Word Cloud for Python </vt:lpstr>
      <vt:lpstr>Word cloud for JAVA </vt:lpstr>
      <vt:lpstr>Word cloud for R </vt:lpstr>
      <vt:lpstr>CONCLUSION</vt:lpstr>
      <vt:lpstr>THANK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MILITARY EXPENDITURE OF TOP 15 NATIONS</dc:title>
  <dc:creator>Priyanka Balineni</dc:creator>
  <cp:lastModifiedBy>Priyanka Balineni</cp:lastModifiedBy>
  <cp:revision>36</cp:revision>
  <dcterms:created xsi:type="dcterms:W3CDTF">2017-10-18T05:44:32Z</dcterms:created>
  <dcterms:modified xsi:type="dcterms:W3CDTF">2017-12-13T16:10:27Z</dcterms:modified>
</cp:coreProperties>
</file>