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FEC1E-4763-4B0D-E094-EECE6DC936EE}" v="456" dt="2024-09-14T04:40:26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19:06:33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19:10:29.0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04:10:57.3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04:13:36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6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9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3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1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8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6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8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2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http://localhost:4002/empl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hyperlink" Target="http://localhost:4002/empbycaf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://localhost:4002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://localhost:4002/cafelo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5E0D0E5A-6E97-46A9-AF74-EAEA1E04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9417" y="6756322"/>
            <a:ext cx="5657849" cy="101678"/>
          </a:xfrm>
          <a:custGeom>
            <a:avLst/>
            <a:gdLst>
              <a:gd name="connsiteX0" fmla="*/ 0 w 2374107"/>
              <a:gd name="connsiteY0" fmla="*/ 0 h 45719"/>
              <a:gd name="connsiteX1" fmla="*/ 2374107 w 2374107"/>
              <a:gd name="connsiteY1" fmla="*/ 0 h 45719"/>
              <a:gd name="connsiteX2" fmla="*/ 2374107 w 2374107"/>
              <a:gd name="connsiteY2" fmla="*/ 45719 h 45719"/>
              <a:gd name="connsiteX3" fmla="*/ 0 w 2374107"/>
              <a:gd name="connsiteY3" fmla="*/ 45719 h 45719"/>
              <a:gd name="connsiteX4" fmla="*/ 0 w 2374107"/>
              <a:gd name="connsiteY4" fmla="*/ 0 h 45719"/>
              <a:gd name="connsiteX0" fmla="*/ 0 w 2430067"/>
              <a:gd name="connsiteY0" fmla="*/ 0 h 64769"/>
              <a:gd name="connsiteX1" fmla="*/ 2430067 w 2430067"/>
              <a:gd name="connsiteY1" fmla="*/ 19050 h 64769"/>
              <a:gd name="connsiteX2" fmla="*/ 2430067 w 2430067"/>
              <a:gd name="connsiteY2" fmla="*/ 64769 h 64769"/>
              <a:gd name="connsiteX3" fmla="*/ 55960 w 2430067"/>
              <a:gd name="connsiteY3" fmla="*/ 64769 h 64769"/>
              <a:gd name="connsiteX4" fmla="*/ 0 w 2430067"/>
              <a:gd name="connsiteY4" fmla="*/ 0 h 64769"/>
              <a:gd name="connsiteX0" fmla="*/ 0 w 2431088"/>
              <a:gd name="connsiteY0" fmla="*/ 0 h 94534"/>
              <a:gd name="connsiteX1" fmla="*/ 2431088 w 2431088"/>
              <a:gd name="connsiteY1" fmla="*/ 48815 h 94534"/>
              <a:gd name="connsiteX2" fmla="*/ 2431088 w 2431088"/>
              <a:gd name="connsiteY2" fmla="*/ 94534 h 94534"/>
              <a:gd name="connsiteX3" fmla="*/ 56981 w 2431088"/>
              <a:gd name="connsiteY3" fmla="*/ 94534 h 94534"/>
              <a:gd name="connsiteX4" fmla="*/ 0 w 2431088"/>
              <a:gd name="connsiteY4" fmla="*/ 0 h 94534"/>
              <a:gd name="connsiteX0" fmla="*/ 0 w 2425473"/>
              <a:gd name="connsiteY0" fmla="*/ 0 h 101678"/>
              <a:gd name="connsiteX1" fmla="*/ 2425473 w 2425473"/>
              <a:gd name="connsiteY1" fmla="*/ 55959 h 101678"/>
              <a:gd name="connsiteX2" fmla="*/ 2425473 w 2425473"/>
              <a:gd name="connsiteY2" fmla="*/ 101678 h 101678"/>
              <a:gd name="connsiteX3" fmla="*/ 51366 w 2425473"/>
              <a:gd name="connsiteY3" fmla="*/ 101678 h 101678"/>
              <a:gd name="connsiteX4" fmla="*/ 0 w 2425473"/>
              <a:gd name="connsiteY4" fmla="*/ 0 h 10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473" h="101678">
                <a:moveTo>
                  <a:pt x="0" y="0"/>
                </a:moveTo>
                <a:lnTo>
                  <a:pt x="2425473" y="55959"/>
                </a:lnTo>
                <a:lnTo>
                  <a:pt x="2425473" y="101678"/>
                </a:lnTo>
                <a:lnTo>
                  <a:pt x="51366" y="1016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2">
            <a:extLst>
              <a:ext uri="{FF2B5EF4-FFF2-40B4-BE49-F238E27FC236}">
                <a16:creationId xmlns:a16="http://schemas.microsoft.com/office/drawing/2014/main" id="{E197A7FD-CD8D-4609-AE35-64C89063E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8697" y="6809135"/>
            <a:ext cx="160496" cy="48864"/>
          </a:xfrm>
          <a:custGeom>
            <a:avLst/>
            <a:gdLst>
              <a:gd name="connsiteX0" fmla="*/ 0 w 91440"/>
              <a:gd name="connsiteY0" fmla="*/ 0 h 27432"/>
              <a:gd name="connsiteX1" fmla="*/ 91440 w 91440"/>
              <a:gd name="connsiteY1" fmla="*/ 0 h 27432"/>
              <a:gd name="connsiteX2" fmla="*/ 91440 w 91440"/>
              <a:gd name="connsiteY2" fmla="*/ 27432 h 27432"/>
              <a:gd name="connsiteX3" fmla="*/ 0 w 91440"/>
              <a:gd name="connsiteY3" fmla="*/ 27432 h 27432"/>
              <a:gd name="connsiteX4" fmla="*/ 0 w 91440"/>
              <a:gd name="connsiteY4" fmla="*/ 0 h 27432"/>
              <a:gd name="connsiteX0" fmla="*/ 0 w 128350"/>
              <a:gd name="connsiteY0" fmla="*/ 0 h 36957"/>
              <a:gd name="connsiteX1" fmla="*/ 128350 w 128350"/>
              <a:gd name="connsiteY1" fmla="*/ 9525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28350"/>
              <a:gd name="connsiteY0" fmla="*/ 0 h 36957"/>
              <a:gd name="connsiteX1" fmla="*/ 83106 w 128350"/>
              <a:gd name="connsiteY1" fmla="*/ 11906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62878"/>
              <a:gd name="connsiteY0" fmla="*/ 0 h 44101"/>
              <a:gd name="connsiteX1" fmla="*/ 117634 w 162878"/>
              <a:gd name="connsiteY1" fmla="*/ 19050 h 44101"/>
              <a:gd name="connsiteX2" fmla="*/ 162878 w 162878"/>
              <a:gd name="connsiteY2" fmla="*/ 44101 h 44101"/>
              <a:gd name="connsiteX3" fmla="*/ 71438 w 162878"/>
              <a:gd name="connsiteY3" fmla="*/ 44101 h 44101"/>
              <a:gd name="connsiteX4" fmla="*/ 0 w 162878"/>
              <a:gd name="connsiteY4" fmla="*/ 0 h 44101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9056 w 160496"/>
              <a:gd name="connsiteY3" fmla="*/ 48864 h 48864"/>
              <a:gd name="connsiteX4" fmla="*/ 0 w 160496"/>
              <a:gd name="connsiteY4" fmla="*/ 0 h 48864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1912 w 160496"/>
              <a:gd name="connsiteY3" fmla="*/ 48864 h 48864"/>
              <a:gd name="connsiteX4" fmla="*/ 0 w 160496"/>
              <a:gd name="connsiteY4" fmla="*/ 0 h 4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96" h="48864">
                <a:moveTo>
                  <a:pt x="0" y="0"/>
                </a:moveTo>
                <a:lnTo>
                  <a:pt x="115252" y="23813"/>
                </a:lnTo>
                <a:lnTo>
                  <a:pt x="160496" y="48864"/>
                </a:lnTo>
                <a:lnTo>
                  <a:pt x="61912" y="4886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pPr algn="ctr"/>
            <a:r>
              <a:rPr lang="en-US" sz="8800">
                <a:solidFill>
                  <a:srgbClr val="FFFFFF"/>
                </a:solidFill>
              </a:rPr>
              <a:t>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GIC Café </a:t>
            </a:r>
            <a:r>
              <a:rPr lang="en-US" sz="4400" b="1" dirty="0" err="1">
                <a:solidFill>
                  <a:srgbClr val="FFFFFF"/>
                </a:solidFill>
              </a:rPr>
              <a:t>Employement</a:t>
            </a:r>
            <a:r>
              <a:rPr lang="en-US" sz="4400" b="1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C0B64B74-19BE-47D9-8BB8-7081BF0E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BBF64-8795-9207-EFB0-BCB7CBA2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Usage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4E25-7F41-B19F-D446-68660EDE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Calibri"/>
                <a:ea typeface="Calibri"/>
                <a:cs typeface="Calibri"/>
              </a:rPr>
              <a:t>List the employees</a:t>
            </a:r>
          </a:p>
          <a:p>
            <a:pPr marL="0" indent="0">
              <a:buNone/>
            </a:pPr>
            <a:r>
              <a:rPr lang="en-US" sz="2000">
                <a:latin typeface="Calibri"/>
                <a:ea typeface="Calibri"/>
                <a:cs typeface="Calibri"/>
              </a:rPr>
              <a:t>URL : </a:t>
            </a:r>
            <a:r>
              <a:rPr lang="en-US" sz="2000">
                <a:latin typeface="Calibri"/>
                <a:ea typeface="+mn-lt"/>
                <a:cs typeface="+mn-lt"/>
                <a:hlinkClick r:id="rId2"/>
              </a:rPr>
              <a:t>http://localhost:4002/emplist</a:t>
            </a:r>
          </a:p>
          <a:p>
            <a:pPr marL="0" indent="0">
              <a:buNone/>
            </a:pPr>
            <a:endParaRPr lang="en-US" sz="2000">
              <a:latin typeface="The Hand Bold"/>
              <a:ea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101EFD"/>
          </a:solidFill>
          <a:ln w="34925">
            <a:solidFill>
              <a:srgbClr val="101EF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0A64873-D838-2F63-3213-3A170179B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930" y="2290936"/>
            <a:ext cx="874994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0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C6FC-52CB-2BCA-959A-0A131E6F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Number of Working days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FB79ECE-7385-31AC-0A0B-B0CFEC83F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955" y="1929384"/>
            <a:ext cx="9388089" cy="4251960"/>
          </a:xfrm>
        </p:spPr>
      </p:pic>
    </p:spTree>
    <p:extLst>
      <p:ext uri="{BB962C8B-B14F-4D97-AF65-F5344CB8AC3E}">
        <p14:creationId xmlns:p14="http://schemas.microsoft.com/office/powerpoint/2010/main" val="7935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3CA2E-DF3F-AF4C-C8BE-ECA8C92F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Usage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E8790-86D1-5F3E-6760-DBBA1180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Calibri"/>
                <a:ea typeface="Calibri"/>
                <a:cs typeface="Calibri"/>
              </a:rPr>
              <a:t>Employees by working days</a:t>
            </a:r>
          </a:p>
          <a:p>
            <a:pPr marL="0" indent="0">
              <a:buNone/>
            </a:pPr>
            <a:r>
              <a:rPr lang="en-US" sz="2000">
                <a:latin typeface="Calibri"/>
                <a:ea typeface="Calibri"/>
                <a:cs typeface="Calibri"/>
              </a:rPr>
              <a:t>URL:</a:t>
            </a:r>
            <a:r>
              <a:rPr lang="en-US" sz="2000">
                <a:latin typeface="Calibri"/>
                <a:ea typeface="+mn-lt"/>
                <a:cs typeface="+mn-lt"/>
                <a:hlinkClick r:id="rId2"/>
              </a:rPr>
              <a:t>http://localhost:4002/empbycafe</a:t>
            </a:r>
          </a:p>
          <a:p>
            <a:pPr marL="0" indent="0">
              <a:buNone/>
            </a:pPr>
            <a:endParaRPr lang="en-US" sz="2000">
              <a:latin typeface="Calibri"/>
              <a:ea typeface="+mn-lt"/>
              <a:cs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4DE3FF"/>
          </a:solidFill>
          <a:ln w="34925">
            <a:solidFill>
              <a:srgbClr val="4DE3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52B29C4-87BD-6CB8-40A2-39D6A811E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304" y="2290936"/>
            <a:ext cx="846920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5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C7FE-3B95-BBF3-F4ED-B2B9EDA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Dashboard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EF0B-50AE-AF90-A6BA-A31C0A99D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Description: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An interactive tool for visualizing the cafés and the employees details</a:t>
            </a:r>
            <a:endParaRPr lang="en-US"/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 err="1">
                <a:latin typeface="Calibri"/>
                <a:ea typeface="Calibri"/>
                <a:cs typeface="Calibri"/>
              </a:rPr>
              <a:t>Datasources</a:t>
            </a:r>
            <a:r>
              <a:rPr lang="en-US" dirty="0">
                <a:latin typeface="Calibri"/>
                <a:ea typeface="Calibri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Internal databases - </a:t>
            </a:r>
            <a:endParaRPr lang="en-US" dirty="0">
              <a:latin typeface="The Hand Bold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Restful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6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055D4-67FF-4431-5822-373B56D1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ea typeface="+mj-lt"/>
                <a:cs typeface="+mj-lt"/>
              </a:rPr>
              <a:t>Features and Functionality</a:t>
            </a:r>
            <a:endParaRPr lang="en-US" sz="48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237B6E-8A04-010C-F9D1-BC084A2B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28"/>
          <a:stretch/>
        </p:blipFill>
        <p:spPr>
          <a:xfrm>
            <a:off x="20" y="-278017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56733" y="5463634"/>
            <a:ext cx="1371600" cy="27432"/>
          </a:xfrm>
          <a:custGeom>
            <a:avLst/>
            <a:gdLst>
              <a:gd name="connsiteX0" fmla="*/ 0 w 1371600"/>
              <a:gd name="connsiteY0" fmla="*/ 0 h 27432"/>
              <a:gd name="connsiteX1" fmla="*/ 713232 w 1371600"/>
              <a:gd name="connsiteY1" fmla="*/ 0 h 27432"/>
              <a:gd name="connsiteX2" fmla="*/ 1371600 w 1371600"/>
              <a:gd name="connsiteY2" fmla="*/ 0 h 27432"/>
              <a:gd name="connsiteX3" fmla="*/ 1371600 w 1371600"/>
              <a:gd name="connsiteY3" fmla="*/ 27432 h 27432"/>
              <a:gd name="connsiteX4" fmla="*/ 699516 w 1371600"/>
              <a:gd name="connsiteY4" fmla="*/ 27432 h 27432"/>
              <a:gd name="connsiteX5" fmla="*/ 0 w 1371600"/>
              <a:gd name="connsiteY5" fmla="*/ 27432 h 27432"/>
              <a:gd name="connsiteX6" fmla="*/ 0 w 1371600"/>
              <a:gd name="connsiteY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27432" fill="none" extrusionOk="0">
                <a:moveTo>
                  <a:pt x="0" y="0"/>
                </a:moveTo>
                <a:cubicBezTo>
                  <a:pt x="196943" y="-1146"/>
                  <a:pt x="408267" y="-21226"/>
                  <a:pt x="713232" y="0"/>
                </a:cubicBezTo>
                <a:cubicBezTo>
                  <a:pt x="1018197" y="21226"/>
                  <a:pt x="1176465" y="-24520"/>
                  <a:pt x="1371600" y="0"/>
                </a:cubicBezTo>
                <a:cubicBezTo>
                  <a:pt x="1372004" y="8629"/>
                  <a:pt x="1371042" y="13798"/>
                  <a:pt x="1371600" y="27432"/>
                </a:cubicBezTo>
                <a:cubicBezTo>
                  <a:pt x="1106086" y="14473"/>
                  <a:pt x="951335" y="17231"/>
                  <a:pt x="699516" y="27432"/>
                </a:cubicBezTo>
                <a:cubicBezTo>
                  <a:pt x="447697" y="37633"/>
                  <a:pt x="283433" y="6518"/>
                  <a:pt x="0" y="27432"/>
                </a:cubicBezTo>
                <a:cubicBezTo>
                  <a:pt x="-583" y="21140"/>
                  <a:pt x="532" y="8001"/>
                  <a:pt x="0" y="0"/>
                </a:cubicBezTo>
                <a:close/>
              </a:path>
              <a:path w="1371600" h="27432" stroke="0" extrusionOk="0">
                <a:moveTo>
                  <a:pt x="0" y="0"/>
                </a:moveTo>
                <a:cubicBezTo>
                  <a:pt x="220136" y="-18051"/>
                  <a:pt x="430173" y="10591"/>
                  <a:pt x="672084" y="0"/>
                </a:cubicBezTo>
                <a:cubicBezTo>
                  <a:pt x="913995" y="-10591"/>
                  <a:pt x="1164723" y="30754"/>
                  <a:pt x="1371600" y="0"/>
                </a:cubicBezTo>
                <a:cubicBezTo>
                  <a:pt x="1372182" y="10360"/>
                  <a:pt x="1371123" y="21444"/>
                  <a:pt x="1371600" y="27432"/>
                </a:cubicBezTo>
                <a:cubicBezTo>
                  <a:pt x="1072365" y="46142"/>
                  <a:pt x="961528" y="35455"/>
                  <a:pt x="685800" y="27432"/>
                </a:cubicBezTo>
                <a:cubicBezTo>
                  <a:pt x="410072" y="19409"/>
                  <a:pt x="276398" y="11099"/>
                  <a:pt x="0" y="27432"/>
                </a:cubicBezTo>
                <a:cubicBezTo>
                  <a:pt x="1155" y="18353"/>
                  <a:pt x="-485" y="9869"/>
                  <a:pt x="0" y="0"/>
                </a:cubicBezTo>
                <a:close/>
              </a:path>
            </a:pathLst>
          </a:custGeom>
          <a:solidFill>
            <a:srgbClr val="0C7FFD"/>
          </a:solidFill>
          <a:ln w="38100" cap="rnd">
            <a:solidFill>
              <a:srgbClr val="0C7FF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EA74-4727-0282-2025-B6518DA6C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/>
                <a:ea typeface="Calibri"/>
                <a:cs typeface="Calibri"/>
              </a:rPr>
              <a:t>Interactive Elements: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  <a:ea typeface="Calibri"/>
                <a:cs typeface="Calibri"/>
              </a:rPr>
              <a:t>- Filters to view café &amp; Employees list by name, location.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  <a:ea typeface="Calibri"/>
                <a:cs typeface="Calibri"/>
              </a:rPr>
              <a:t>- Features to add new cafes &amp; Employees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  <a:ea typeface="Calibri"/>
                <a:cs typeface="Calibri"/>
              </a:rPr>
              <a:t>- List the </a:t>
            </a:r>
            <a:r>
              <a:rPr lang="en-US" sz="1400" err="1">
                <a:latin typeface="Calibri"/>
                <a:ea typeface="Calibri"/>
                <a:cs typeface="Calibri"/>
              </a:rPr>
              <a:t>no</a:t>
            </a:r>
            <a:r>
              <a:rPr lang="en-US" sz="1400" dirty="0">
                <a:latin typeface="Calibri"/>
                <a:ea typeface="Calibri"/>
                <a:cs typeface="Calibri"/>
              </a:rPr>
              <a:t> of Employees as the cafes &amp; location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  <a:ea typeface="Calibri"/>
                <a:cs typeface="Calibri"/>
              </a:rPr>
              <a:t>- List the </a:t>
            </a:r>
            <a:r>
              <a:rPr lang="en-US" sz="1400" err="1">
                <a:latin typeface="Calibri"/>
                <a:ea typeface="Calibri"/>
                <a:cs typeface="Calibri"/>
              </a:rPr>
              <a:t>no</a:t>
            </a:r>
            <a:r>
              <a:rPr lang="en-US" sz="1400" dirty="0">
                <a:latin typeface="Calibri"/>
                <a:ea typeface="Calibri"/>
                <a:cs typeface="Calibri"/>
              </a:rPr>
              <a:t> of working days of the employees in cafes</a:t>
            </a:r>
          </a:p>
          <a:p>
            <a:pPr>
              <a:lnSpc>
                <a:spcPct val="100000"/>
              </a:lnSpc>
            </a:pPr>
            <a:endParaRPr lang="en-US" sz="100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100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98274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BEE4-8059-D875-275D-7BD2506B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Technical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15B9D-F478-ED29-5F96-09476F86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Calibri"/>
                <a:ea typeface="+mn-lt"/>
                <a:cs typeface="+mn-lt"/>
              </a:rPr>
              <a:t>Technology Stack: - 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 Node.js, Express - 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Database: MySQL 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EJS files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Bootstrap 5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HTML5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CCS3</a:t>
            </a:r>
          </a:p>
          <a:p>
            <a:r>
              <a:rPr lang="en-US" dirty="0" err="1">
                <a:latin typeface="Calibri"/>
                <a:ea typeface="Calibri"/>
                <a:cs typeface="Calibri"/>
              </a:rPr>
              <a:t>Jquery</a:t>
            </a:r>
          </a:p>
          <a:p>
            <a:pPr marL="0" indent="0">
              <a:buNone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540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577D2-A9B7-3A6D-8694-7EAA15A8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Café Dashboard</a:t>
            </a:r>
          </a:p>
        </p:txBody>
      </p:sp>
      <p:pic>
        <p:nvPicPr>
          <p:cNvPr id="4" name="Content Placeholder 3" descr="A screenshot of a menu&#10;&#10;Description automatically generated">
            <a:extLst>
              <a:ext uri="{FF2B5EF4-FFF2-40B4-BE49-F238E27FC236}">
                <a16:creationId xmlns:a16="http://schemas.microsoft.com/office/drawing/2014/main" id="{75CE4D48-F530-957D-7AA8-FF2427492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444" y="2633472"/>
            <a:ext cx="9352064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4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6BE26-6595-E788-0C8A-5C59D903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Usage Instructions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3D304-A77F-031A-6773-7D3E0F6BE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u="sng">
                <a:latin typeface="Calibri"/>
                <a:ea typeface="+mn-lt"/>
                <a:cs typeface="+mn-lt"/>
              </a:rPr>
              <a:t>Accessing the Dashboard:</a:t>
            </a:r>
          </a:p>
          <a:p>
            <a:pPr marL="0" indent="0">
              <a:buNone/>
            </a:pPr>
            <a:r>
              <a:rPr lang="en-US" sz="2000">
                <a:latin typeface="Calibri"/>
                <a:ea typeface="Calibri"/>
                <a:cs typeface="Calibri"/>
              </a:rPr>
              <a:t>URL : </a:t>
            </a:r>
            <a:r>
              <a:rPr lang="en-US" sz="2000">
                <a:latin typeface="Calibri"/>
                <a:ea typeface="+mn-lt"/>
                <a:cs typeface="+mn-lt"/>
                <a:hlinkClick r:id="rId2"/>
              </a:rPr>
              <a:t>http://localhost:4002/</a:t>
            </a:r>
          </a:p>
          <a:p>
            <a:pPr marL="0" indent="0">
              <a:buNone/>
            </a:pPr>
            <a:endParaRPr lang="en-US" sz="200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latin typeface="Calibri"/>
              <a:ea typeface="+mn-lt"/>
              <a:cs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B930B"/>
          </a:solidFill>
          <a:ln w="34925">
            <a:solidFill>
              <a:srgbClr val="FB930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2AE755-9104-4A5A-8B77-2EE45AE1C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38" y="2290936"/>
            <a:ext cx="11307966" cy="41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7AC8A-0BBF-8719-624D-48AF98CC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No Of Employees by café location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597474C-9E9C-FD31-A751-BCFFD8C1C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194" y="2633472"/>
            <a:ext cx="10998563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4878F-3259-1E78-9645-20B826FC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Usage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7A87-B7E2-8352-6D78-D450E1CB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</a:rPr>
              <a:t>Accessing the No of Employees by café:</a:t>
            </a:r>
          </a:p>
          <a:p>
            <a:pPr marL="0" indent="0">
              <a:buNone/>
            </a:pPr>
            <a:r>
              <a:rPr lang="en-US" sz="2000">
                <a:latin typeface="Calibri"/>
                <a:ea typeface="Calibri"/>
                <a:cs typeface="Calibri"/>
              </a:rPr>
              <a:t>URL: </a:t>
            </a:r>
            <a:r>
              <a:rPr lang="en-US" sz="2000">
                <a:latin typeface="Calibri"/>
                <a:ea typeface="+mn-lt"/>
                <a:cs typeface="+mn-lt"/>
                <a:hlinkClick r:id="rId2"/>
              </a:rPr>
              <a:t>http://localhost:4002/cafelocation</a:t>
            </a:r>
          </a:p>
          <a:p>
            <a:pPr marL="0" indent="0">
              <a:buNone/>
            </a:pPr>
            <a:endParaRPr lang="en-US" sz="2000">
              <a:latin typeface="The Hand Bold"/>
              <a:ea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ED9622"/>
          </a:solidFill>
          <a:ln w="34925">
            <a:solidFill>
              <a:srgbClr val="ED962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88166334-9254-C099-85B8-BA93342B2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113" y="2290936"/>
            <a:ext cx="9168318" cy="43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9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6137-33EA-3569-EF2E-1FFFD8F5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dashboard</a:t>
            </a:r>
          </a:p>
        </p:txBody>
      </p:sp>
      <p:pic>
        <p:nvPicPr>
          <p:cNvPr id="4" name="Content Placeholder 3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79CAF830-6A23-1FF5-78E0-EF6F588AB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162" y="1929384"/>
            <a:ext cx="10559891" cy="4568483"/>
          </a:xfrm>
        </p:spPr>
      </p:pic>
    </p:spTree>
    <p:extLst>
      <p:ext uri="{BB962C8B-B14F-4D97-AF65-F5344CB8AC3E}">
        <p14:creationId xmlns:p14="http://schemas.microsoft.com/office/powerpoint/2010/main" val="281232071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SketchyVTI</vt:lpstr>
      <vt:lpstr>Dashboard</vt:lpstr>
      <vt:lpstr>Dashboard Overview</vt:lpstr>
      <vt:lpstr>Features and Functionality</vt:lpstr>
      <vt:lpstr>Technical Details</vt:lpstr>
      <vt:lpstr>Café Dashboard</vt:lpstr>
      <vt:lpstr>Usage Instructions</vt:lpstr>
      <vt:lpstr>No Of Employees by café location</vt:lpstr>
      <vt:lpstr>Usage Instruction</vt:lpstr>
      <vt:lpstr>Employee dashboard</vt:lpstr>
      <vt:lpstr>Usage Instruction</vt:lpstr>
      <vt:lpstr>Employee Number of Working days</vt:lpstr>
      <vt:lpstr>Usage Instruction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203</cp:revision>
  <dcterms:created xsi:type="dcterms:W3CDTF">2024-09-13T18:50:02Z</dcterms:created>
  <dcterms:modified xsi:type="dcterms:W3CDTF">2024-09-14T06:00:09Z</dcterms:modified>
</cp:coreProperties>
</file>