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7" r:id="rId4"/>
    <p:sldId id="268" r:id="rId5"/>
    <p:sldId id="283" r:id="rId6"/>
    <p:sldId id="270" r:id="rId7"/>
    <p:sldId id="284" r:id="rId8"/>
    <p:sldId id="269" r:id="rId9"/>
    <p:sldId id="285" r:id="rId10"/>
    <p:sldId id="286" r:id="rId11"/>
    <p:sldId id="287" r:id="rId12"/>
    <p:sldId id="271" r:id="rId13"/>
    <p:sldId id="273" r:id="rId14"/>
    <p:sldId id="288" r:id="rId15"/>
    <p:sldId id="272" r:id="rId16"/>
    <p:sldId id="290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7701-33C0-46EF-B21E-62E14DB62C2B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</dgm:pt>
    <dgm:pt modelId="{D296E1E0-0928-4F25-B568-D785BF6B8183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Input</a:t>
          </a:r>
          <a:r>
            <a:rPr lang="en-US"/>
            <a:t> Image (300x300)</a:t>
          </a:r>
          <a:endParaRPr lang="en-US">
            <a:latin typeface="Aptos Display"/>
          </a:endParaRPr>
        </a:p>
      </dgm:t>
    </dgm:pt>
    <dgm:pt modelId="{4533C47B-C37B-4A58-84D0-63DB93CC7F1C}" type="parTrans" cxnId="{DC262F7C-3E2F-489A-83F4-C3E53E0CA061}">
      <dgm:prSet/>
      <dgm:spPr/>
    </dgm:pt>
    <dgm:pt modelId="{80B63CA8-DD3F-4EDE-9DB6-E428C05213FB}" type="sibTrans" cxnId="{DC262F7C-3E2F-489A-83F4-C3E53E0CA061}">
      <dgm:prSet/>
      <dgm:spPr/>
      <dgm:t>
        <a:bodyPr/>
        <a:lstStyle/>
        <a:p>
          <a:endParaRPr lang="en-US"/>
        </a:p>
      </dgm:t>
    </dgm:pt>
    <dgm:pt modelId="{E4E689E4-CAF6-43B8-963A-CB18A7BD70A8}">
      <dgm:prSet phldr="0"/>
      <dgm:spPr/>
      <dgm:t>
        <a:bodyPr/>
        <a:lstStyle/>
        <a:p>
          <a:pPr rtl="0"/>
          <a:r>
            <a:rPr lang="en-US"/>
            <a:t> Feature Extractor (VGG16 Backbone)</a:t>
          </a:r>
        </a:p>
      </dgm:t>
    </dgm:pt>
    <dgm:pt modelId="{0AD0D0D5-D58E-4A2C-BF87-B65C99523B7E}" type="parTrans" cxnId="{C9F28157-7C2E-4444-9645-ECBDA1509443}">
      <dgm:prSet/>
      <dgm:spPr/>
    </dgm:pt>
    <dgm:pt modelId="{7D8B7FB0-6781-42A5-9520-D43F7F9A28FD}" type="sibTrans" cxnId="{C9F28157-7C2E-4444-9645-ECBDA1509443}">
      <dgm:prSet/>
      <dgm:spPr/>
      <dgm:t>
        <a:bodyPr/>
        <a:lstStyle/>
        <a:p>
          <a:endParaRPr lang="en-US"/>
        </a:p>
      </dgm:t>
    </dgm:pt>
    <dgm:pt modelId="{05F0918F-2C18-4C31-B977-AC9CDEC31B6E}">
      <dgm:prSet phldr="0"/>
      <dgm:spPr/>
      <dgm:t>
        <a:bodyPr/>
        <a:lstStyle/>
        <a:p>
          <a:pPr rtl="0"/>
          <a:r>
            <a:rPr lang="en-US"/>
            <a:t> Conv Block 1: Conv2d → ReLU → MaxPool </a:t>
          </a:r>
          <a:endParaRPr lang="en-US">
            <a:latin typeface="Aptos Display"/>
          </a:endParaRPr>
        </a:p>
      </dgm:t>
    </dgm:pt>
    <dgm:pt modelId="{3FFE3A9A-8EC7-4EB3-BEAF-DB0579DFFDDA}" type="parTrans" cxnId="{AC59CDB4-02B0-46D6-BB67-F9FB1DC31334}">
      <dgm:prSet/>
      <dgm:spPr/>
    </dgm:pt>
    <dgm:pt modelId="{6D2FB014-1751-4D66-B4CB-EAAE788A7480}" type="sibTrans" cxnId="{AC59CDB4-02B0-46D6-BB67-F9FB1DC31334}">
      <dgm:prSet/>
      <dgm:spPr/>
    </dgm:pt>
    <dgm:pt modelId="{56D5685B-9FDC-44E0-A71A-325C30318D8E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Conv Block 2: Conv2d → ReLU → MaxPool </a:t>
          </a:r>
          <a:endParaRPr lang="en-US">
            <a:latin typeface="Aptos Display"/>
          </a:endParaRPr>
        </a:p>
      </dgm:t>
    </dgm:pt>
    <dgm:pt modelId="{759BF1D9-83C1-4F22-ABE8-B2A1ACD3050F}" type="parTrans" cxnId="{12EABCA7-ED0B-4B17-9385-2B441C6E038E}">
      <dgm:prSet/>
      <dgm:spPr/>
    </dgm:pt>
    <dgm:pt modelId="{C6E8034A-B4C6-48B9-8F2B-D4BBEB9FD404}" type="sibTrans" cxnId="{12EABCA7-ED0B-4B17-9385-2B441C6E038E}">
      <dgm:prSet/>
      <dgm:spPr/>
    </dgm:pt>
    <dgm:pt modelId="{9E207089-0AD4-4751-BCC9-4D388F6EE8F8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Conv Block 3: Conv2d → ReLU → MaxPool </a:t>
          </a:r>
          <a:endParaRPr lang="en-US">
            <a:latin typeface="Aptos Display"/>
          </a:endParaRPr>
        </a:p>
      </dgm:t>
    </dgm:pt>
    <dgm:pt modelId="{AE56C970-D8EF-4448-97E1-95103052D6E3}" type="parTrans" cxnId="{15872C18-2281-4E7D-9125-B84487AE7125}">
      <dgm:prSet/>
      <dgm:spPr/>
    </dgm:pt>
    <dgm:pt modelId="{3C3712F5-D92B-41BD-B85A-F37DC33BE121}" type="sibTrans" cxnId="{15872C18-2281-4E7D-9125-B84487AE7125}">
      <dgm:prSet/>
      <dgm:spPr/>
    </dgm:pt>
    <dgm:pt modelId="{B0B7CB22-5192-4812-87B2-0B6DD32E216C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Conv Block 4: Conv2d → ReLU → MaxPool </a:t>
          </a:r>
          <a:endParaRPr lang="en-US">
            <a:latin typeface="Aptos Display"/>
          </a:endParaRPr>
        </a:p>
      </dgm:t>
    </dgm:pt>
    <dgm:pt modelId="{EA549F58-34BA-4B06-B2C8-425BE2445A78}" type="parTrans" cxnId="{A3AA2A73-3080-42C0-A31B-7DEDE1E094E0}">
      <dgm:prSet/>
      <dgm:spPr/>
    </dgm:pt>
    <dgm:pt modelId="{CB50001C-5C02-4DFD-858D-443D1A179D7D}" type="sibTrans" cxnId="{A3AA2A73-3080-42C0-A31B-7DEDE1E094E0}">
      <dgm:prSet/>
      <dgm:spPr/>
    </dgm:pt>
    <dgm:pt modelId="{767D8A2B-493F-4423-8D27-B28567486769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Conv Block 5: Conv2d → </a:t>
          </a:r>
          <a:r>
            <a:rPr lang="en-US" err="1"/>
            <a:t>ReLU</a:t>
          </a:r>
          <a:r>
            <a:rPr lang="en-US"/>
            <a:t> → </a:t>
          </a:r>
          <a:r>
            <a:rPr lang="en-US" err="1"/>
            <a:t>MaxPool</a:t>
          </a:r>
        </a:p>
      </dgm:t>
    </dgm:pt>
    <dgm:pt modelId="{5E8E6F61-ACFC-44AD-9EA0-40FF576DE0B2}" type="parTrans" cxnId="{D1A8DA5A-826B-4F7A-8375-B646C776F54E}">
      <dgm:prSet/>
      <dgm:spPr/>
    </dgm:pt>
    <dgm:pt modelId="{410C961A-4CAA-4918-A4E7-D7BD3B35E7B5}" type="sibTrans" cxnId="{D1A8DA5A-826B-4F7A-8375-B646C776F54E}">
      <dgm:prSet/>
      <dgm:spPr/>
    </dgm:pt>
    <dgm:pt modelId="{8A30E92C-A2AE-4E8C-8F3E-630A36074589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Extra Feature Layers (for Multi-Scale Detection)</a:t>
          </a:r>
          <a:endParaRPr lang="en-US">
            <a:latin typeface="Aptos Display"/>
          </a:endParaRPr>
        </a:p>
      </dgm:t>
    </dgm:pt>
    <dgm:pt modelId="{A8E4654F-C5F6-4063-B4B5-7D40F5A9AE72}" type="parTrans" cxnId="{AF5BD2CD-A394-4F6F-AB4A-6C1A339AD3E9}">
      <dgm:prSet/>
      <dgm:spPr/>
    </dgm:pt>
    <dgm:pt modelId="{49960FFC-BFBE-4807-834D-6A379171B938}" type="sibTrans" cxnId="{AF5BD2CD-A394-4F6F-AB4A-6C1A339AD3E9}">
      <dgm:prSet/>
      <dgm:spPr/>
      <dgm:t>
        <a:bodyPr/>
        <a:lstStyle/>
        <a:p>
          <a:endParaRPr lang="en-US"/>
        </a:p>
      </dgm:t>
    </dgm:pt>
    <dgm:pt modelId="{2F1DB828-E037-44DB-BE7A-43EE475B32E6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Extra Conv Layer 1: Conv2d → ReLU </a:t>
          </a:r>
          <a:endParaRPr lang="en-US">
            <a:latin typeface="Aptos Display"/>
          </a:endParaRPr>
        </a:p>
      </dgm:t>
    </dgm:pt>
    <dgm:pt modelId="{7629BC02-D9CF-49BF-95C7-C2499E3521E5}" type="parTrans" cxnId="{906A5E3B-7CEF-4BE3-90BC-DBEC4B520E6C}">
      <dgm:prSet/>
      <dgm:spPr/>
    </dgm:pt>
    <dgm:pt modelId="{958DB9C1-8975-42ED-832F-92DD1F74C4DD}" type="sibTrans" cxnId="{906A5E3B-7CEF-4BE3-90BC-DBEC4B520E6C}">
      <dgm:prSet/>
      <dgm:spPr/>
    </dgm:pt>
    <dgm:pt modelId="{AA7635EA-269B-43D6-B789-019AEB584D31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Anchor Generation (Default Box Generator)</a:t>
          </a:r>
          <a:endParaRPr lang="en-US">
            <a:latin typeface="Aptos Display"/>
          </a:endParaRPr>
        </a:p>
      </dgm:t>
    </dgm:pt>
    <dgm:pt modelId="{E5022473-EC51-45DB-8D13-9AB9EB5BC724}" type="parTrans" cxnId="{666357C6-EE43-4F40-9AC3-87407F4EA8E5}">
      <dgm:prSet/>
      <dgm:spPr/>
    </dgm:pt>
    <dgm:pt modelId="{45AC3D47-A599-4A82-9A70-CA4371650863}" type="sibTrans" cxnId="{666357C6-EE43-4F40-9AC3-87407F4EA8E5}">
      <dgm:prSet/>
      <dgm:spPr/>
      <dgm:t>
        <a:bodyPr/>
        <a:lstStyle/>
        <a:p>
          <a:endParaRPr lang="en-US"/>
        </a:p>
      </dgm:t>
    </dgm:pt>
    <dgm:pt modelId="{8A1266D3-53ED-4010-93EE-36D7D953B109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Extra Conv Layer 2: Conv2d → ReLU </a:t>
          </a:r>
          <a:endParaRPr lang="en-US">
            <a:latin typeface="Aptos Display"/>
          </a:endParaRPr>
        </a:p>
      </dgm:t>
    </dgm:pt>
    <dgm:pt modelId="{B68A2177-FD9F-4393-BB5A-0B08A2B88A57}" type="parTrans" cxnId="{F0FA2A4B-B8D6-42FA-B525-60FFB6D56167}">
      <dgm:prSet/>
      <dgm:spPr/>
    </dgm:pt>
    <dgm:pt modelId="{81363BBC-7E95-44CD-AD45-5FD9B87DC4AF}" type="sibTrans" cxnId="{F0FA2A4B-B8D6-42FA-B525-60FFB6D56167}">
      <dgm:prSet/>
      <dgm:spPr/>
    </dgm:pt>
    <dgm:pt modelId="{07E35007-2623-41F2-A206-432D2D25A65A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Extra Conv Layer 3: Conv2d → ReLU</a:t>
          </a:r>
        </a:p>
      </dgm:t>
    </dgm:pt>
    <dgm:pt modelId="{E027F447-9484-4311-AB68-E35BF4F59A7D}" type="parTrans" cxnId="{3830C95C-2484-4C70-97E8-EE73F0FAAE37}">
      <dgm:prSet/>
      <dgm:spPr/>
    </dgm:pt>
    <dgm:pt modelId="{9015B196-3CB1-49D3-80A3-A0C9B8E95003}" type="sibTrans" cxnId="{3830C95C-2484-4C70-97E8-EE73F0FAAE37}">
      <dgm:prSet/>
      <dgm:spPr/>
    </dgm:pt>
    <dgm:pt modelId="{EFECC9F1-153D-41E7-819A-7201964A0EB6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Generates Default Bounding Boxes </a:t>
          </a:r>
          <a:endParaRPr lang="en-US">
            <a:latin typeface="Aptos Display"/>
          </a:endParaRPr>
        </a:p>
      </dgm:t>
    </dgm:pt>
    <dgm:pt modelId="{792ADF8B-4214-496E-9BA1-D838310FFFCE}" type="parTrans" cxnId="{717CB649-D794-45D8-9C49-1E225E4079EB}">
      <dgm:prSet/>
      <dgm:spPr/>
    </dgm:pt>
    <dgm:pt modelId="{A8FB8978-3625-40B6-A308-87CB72F59B31}" type="sibTrans" cxnId="{717CB649-D794-45D8-9C49-1E225E4079EB}">
      <dgm:prSet/>
      <dgm:spPr/>
    </dgm:pt>
    <dgm:pt modelId="{2BB1AB73-FBDA-4A0B-B044-3A756EF8B9AB}">
      <dgm:prSet phldr="0"/>
      <dgm:spPr/>
      <dgm:t>
        <a:bodyPr/>
        <a:lstStyle/>
        <a:p>
          <a:r>
            <a:rPr lang="en-US"/>
            <a:t> Uses different aspect ratios and scales</a:t>
          </a:r>
        </a:p>
      </dgm:t>
    </dgm:pt>
    <dgm:pt modelId="{400D28B7-8444-423D-928B-465C034A1D33}" type="parTrans" cxnId="{33963159-40C1-46F1-A8B9-D6D69E62FD08}">
      <dgm:prSet/>
      <dgm:spPr/>
    </dgm:pt>
    <dgm:pt modelId="{D685D709-475A-4825-A80E-B710189EDDDD}" type="sibTrans" cxnId="{33963159-40C1-46F1-A8B9-D6D69E62FD08}">
      <dgm:prSet/>
      <dgm:spPr/>
    </dgm:pt>
    <dgm:pt modelId="{6ED34D71-D9C4-4409-8560-A46D6F600CCB}">
      <dgm:prSet phldr="0"/>
      <dgm:spPr/>
      <dgm:t>
        <a:bodyPr/>
        <a:lstStyle/>
        <a:p>
          <a:pPr rtl="0"/>
          <a:r>
            <a:rPr lang="en-US">
              <a:latin typeface="Aptos Display"/>
            </a:rPr>
            <a:t> </a:t>
          </a:r>
          <a:r>
            <a:rPr lang="en-US"/>
            <a:t>Prediction Heads</a:t>
          </a:r>
          <a:endParaRPr lang="en-US">
            <a:latin typeface="Aptos Display"/>
          </a:endParaRPr>
        </a:p>
      </dgm:t>
    </dgm:pt>
    <dgm:pt modelId="{A2AE778E-D26E-4837-863C-503B8B018023}" type="parTrans" cxnId="{614FE4C9-BBE1-41AA-A1A0-72D09BC7E261}">
      <dgm:prSet/>
      <dgm:spPr/>
    </dgm:pt>
    <dgm:pt modelId="{80F71C91-D5B1-46EF-9499-714194077EB3}" type="sibTrans" cxnId="{614FE4C9-BBE1-41AA-A1A0-72D09BC7E261}">
      <dgm:prSet/>
      <dgm:spPr/>
      <dgm:t>
        <a:bodyPr/>
        <a:lstStyle/>
        <a:p>
          <a:endParaRPr lang="en-US"/>
        </a:p>
      </dgm:t>
    </dgm:pt>
    <dgm:pt modelId="{08ABEBE6-BBB1-4C3D-9FF5-B50AF0655B8F}">
      <dgm:prSet phldr="0"/>
      <dgm:spPr/>
      <dgm:t>
        <a:bodyPr/>
        <a:lstStyle/>
        <a:p>
          <a:pPr rtl="0"/>
          <a:r>
            <a:rPr lang="en-US"/>
            <a:t>Classification Head</a:t>
          </a:r>
        </a:p>
      </dgm:t>
    </dgm:pt>
    <dgm:pt modelId="{974893EB-18A3-4FA3-847A-E8015029BCFB}" type="parTrans" cxnId="{099EE289-6A26-4E00-8704-C7BFACD61278}">
      <dgm:prSet/>
      <dgm:spPr/>
    </dgm:pt>
    <dgm:pt modelId="{3D825B9C-5F93-4383-9306-A65D1C86549A}" type="sibTrans" cxnId="{099EE289-6A26-4E00-8704-C7BFACD61278}">
      <dgm:prSet/>
      <dgm:spPr/>
    </dgm:pt>
    <dgm:pt modelId="{423F2212-CD28-4ABD-BDF0-5B88A5F0CD3F}">
      <dgm:prSet phldr="0"/>
      <dgm:spPr/>
      <dgm:t>
        <a:bodyPr/>
        <a:lstStyle/>
        <a:p>
          <a:pPr rtl="0"/>
          <a:r>
            <a:rPr lang="en-US"/>
            <a:t>Conv2d Layers </a:t>
          </a:r>
          <a:endParaRPr lang="en-US">
            <a:latin typeface="Aptos Display"/>
          </a:endParaRPr>
        </a:p>
      </dgm:t>
    </dgm:pt>
    <dgm:pt modelId="{3C243782-2542-4DF7-885B-32F6119EF6D2}" type="parTrans" cxnId="{7A152243-6AE2-4C15-8C9E-B40009764B65}">
      <dgm:prSet/>
      <dgm:spPr/>
    </dgm:pt>
    <dgm:pt modelId="{5C958F14-267B-49D6-AA87-095A1E68C25F}" type="sibTrans" cxnId="{7A152243-6AE2-4C15-8C9E-B40009764B65}">
      <dgm:prSet/>
      <dgm:spPr/>
    </dgm:pt>
    <dgm:pt modelId="{C28F8FF1-6CBB-4F71-BDD6-39304C570EA7}">
      <dgm:prSet phldr="0"/>
      <dgm:spPr/>
      <dgm:t>
        <a:bodyPr/>
        <a:lstStyle/>
        <a:p>
          <a:pPr rtl="0"/>
          <a:r>
            <a:rPr lang="en-US"/>
            <a:t>Predicts Class Scores for Each Box</a:t>
          </a:r>
        </a:p>
      </dgm:t>
    </dgm:pt>
    <dgm:pt modelId="{46A30A3A-74E2-4796-93B1-219986C8C249}" type="parTrans" cxnId="{0567D259-B958-4D5F-9C11-822BBDE5A62A}">
      <dgm:prSet/>
      <dgm:spPr/>
    </dgm:pt>
    <dgm:pt modelId="{15D69299-3F07-4C9A-A91B-3B2B635E7030}" type="sibTrans" cxnId="{0567D259-B958-4D5F-9C11-822BBDE5A62A}">
      <dgm:prSet/>
      <dgm:spPr/>
    </dgm:pt>
    <dgm:pt modelId="{457FC6BB-F841-49CF-AC9E-5919669F516B}">
      <dgm:prSet phldr="0"/>
      <dgm:spPr/>
      <dgm:t>
        <a:bodyPr/>
        <a:lstStyle/>
        <a:p>
          <a:pPr rtl="0"/>
          <a:r>
            <a:rPr lang="en-US"/>
            <a:t>Regression Head</a:t>
          </a:r>
          <a:endParaRPr lang="en-US">
            <a:latin typeface="Aptos Display"/>
          </a:endParaRPr>
        </a:p>
      </dgm:t>
    </dgm:pt>
    <dgm:pt modelId="{6CF2EFB9-7B91-4C8D-9692-DEBD5102EC1B}" type="parTrans" cxnId="{EBE7D651-4F34-4CFD-8241-27F64F9BDD2C}">
      <dgm:prSet/>
      <dgm:spPr/>
    </dgm:pt>
    <dgm:pt modelId="{854E763E-4370-4DA2-8430-E3BD0AED08FA}" type="sibTrans" cxnId="{EBE7D651-4F34-4CFD-8241-27F64F9BDD2C}">
      <dgm:prSet/>
      <dgm:spPr/>
    </dgm:pt>
    <dgm:pt modelId="{8115E2E1-2DDE-4B53-ABC6-3F8A134F7E77}">
      <dgm:prSet phldr="0"/>
      <dgm:spPr/>
      <dgm:t>
        <a:bodyPr/>
        <a:lstStyle/>
        <a:p>
          <a:pPr rtl="0"/>
          <a:r>
            <a:rPr lang="en-US"/>
            <a:t>Conv2d Layers </a:t>
          </a:r>
          <a:endParaRPr lang="en-US">
            <a:latin typeface="Aptos Display"/>
          </a:endParaRPr>
        </a:p>
      </dgm:t>
    </dgm:pt>
    <dgm:pt modelId="{A5EEE02C-D9CD-49FE-AD3B-0E14315AF594}" type="parTrans" cxnId="{29C9A5DF-6788-4495-BB25-201979847262}">
      <dgm:prSet/>
      <dgm:spPr/>
    </dgm:pt>
    <dgm:pt modelId="{122D43EC-5E3B-40E7-87AA-FD833B1CB19F}" type="sibTrans" cxnId="{29C9A5DF-6788-4495-BB25-201979847262}">
      <dgm:prSet/>
      <dgm:spPr/>
    </dgm:pt>
    <dgm:pt modelId="{D2FA20EF-151D-4C34-AA3C-6CB5A08EE167}">
      <dgm:prSet phldr="0"/>
      <dgm:spPr/>
      <dgm:t>
        <a:bodyPr/>
        <a:lstStyle/>
        <a:p>
          <a:r>
            <a:rPr lang="en-US"/>
            <a:t>Predicts Bounding Box Offsets</a:t>
          </a:r>
        </a:p>
      </dgm:t>
    </dgm:pt>
    <dgm:pt modelId="{611E2576-1DA7-4CF4-8E63-F0478CC3D7CC}" type="parTrans" cxnId="{9C1B249F-4B43-4004-B6EF-C5D06FB9D769}">
      <dgm:prSet/>
      <dgm:spPr/>
    </dgm:pt>
    <dgm:pt modelId="{345BFAFF-3A88-4DAA-B944-1AF1CB879444}" type="sibTrans" cxnId="{9C1B249F-4B43-4004-B6EF-C5D06FB9D769}">
      <dgm:prSet/>
      <dgm:spPr/>
    </dgm:pt>
    <dgm:pt modelId="{29FD9D7A-F9AD-41F8-82AC-A4C7199E2FD3}">
      <dgm:prSet phldr="0"/>
      <dgm:spPr/>
      <dgm:t>
        <a:bodyPr/>
        <a:lstStyle/>
        <a:p>
          <a:pPr rtl="0"/>
          <a:r>
            <a:rPr lang="en-US"/>
            <a:t>Output Transform (Post Processing)</a:t>
          </a:r>
          <a:endParaRPr lang="en-US">
            <a:latin typeface="Aptos Display"/>
          </a:endParaRPr>
        </a:p>
      </dgm:t>
    </dgm:pt>
    <dgm:pt modelId="{1689FA8A-CB69-484E-B922-F773C52DC013}" type="parTrans" cxnId="{AA82F1A7-75A6-4641-8EC0-3E41524A613A}">
      <dgm:prSet/>
      <dgm:spPr/>
    </dgm:pt>
    <dgm:pt modelId="{87BC1281-7688-4D97-9E36-E79ECDDC062D}" type="sibTrans" cxnId="{AA82F1A7-75A6-4641-8EC0-3E41524A613A}">
      <dgm:prSet/>
      <dgm:spPr/>
      <dgm:t>
        <a:bodyPr/>
        <a:lstStyle/>
        <a:p>
          <a:endParaRPr lang="en-US"/>
        </a:p>
      </dgm:t>
    </dgm:pt>
    <dgm:pt modelId="{617062C8-C4B3-45C4-9DC4-6A819A04F32D}">
      <dgm:prSet phldr="0"/>
      <dgm:spPr/>
      <dgm:t>
        <a:bodyPr/>
        <a:lstStyle/>
        <a:p>
          <a:pPr rtl="0"/>
          <a:r>
            <a:rPr lang="en-US"/>
            <a:t>Normalization </a:t>
          </a:r>
          <a:endParaRPr lang="en-US">
            <a:latin typeface="Aptos Display"/>
          </a:endParaRPr>
        </a:p>
      </dgm:t>
    </dgm:pt>
    <dgm:pt modelId="{83C5C429-0E25-4044-9F06-03E65AC8A647}" type="parTrans" cxnId="{E87AABA3-4E1B-4D91-8418-9B9782352EA1}">
      <dgm:prSet/>
      <dgm:spPr/>
    </dgm:pt>
    <dgm:pt modelId="{271CC71D-0B4B-4643-A0E7-B75CE113B067}" type="sibTrans" cxnId="{E87AABA3-4E1B-4D91-8418-9B9782352EA1}">
      <dgm:prSet/>
      <dgm:spPr/>
    </dgm:pt>
    <dgm:pt modelId="{C8156095-A5D1-42BE-BEB8-733E5DA7A1B4}">
      <dgm:prSet phldr="0"/>
      <dgm:spPr/>
      <dgm:t>
        <a:bodyPr/>
        <a:lstStyle/>
        <a:p>
          <a:r>
            <a:rPr lang="en-US"/>
            <a:t>Resize to Desired Output</a:t>
          </a:r>
        </a:p>
      </dgm:t>
    </dgm:pt>
    <dgm:pt modelId="{AFFA5640-B5E8-4651-AA1F-A34CDFE1A2C2}" type="parTrans" cxnId="{C521DB14-BABD-4565-9984-264C455ACCB0}">
      <dgm:prSet/>
      <dgm:spPr/>
    </dgm:pt>
    <dgm:pt modelId="{6D78051F-6995-4485-8E3C-750A1E517FA8}" type="sibTrans" cxnId="{C521DB14-BABD-4565-9984-264C455ACCB0}">
      <dgm:prSet/>
      <dgm:spPr/>
    </dgm:pt>
    <dgm:pt modelId="{94F5D099-660E-49BB-9A59-E5513B20E3C9}">
      <dgm:prSet phldr="0"/>
      <dgm:spPr/>
      <dgm:t>
        <a:bodyPr/>
        <a:lstStyle/>
        <a:p>
          <a:pPr rtl="0"/>
          <a:r>
            <a:rPr lang="en-US"/>
            <a:t>Output Predictions (Bounding Boxes + Class Labels)</a:t>
          </a:r>
          <a:endParaRPr lang="en-US">
            <a:latin typeface="Aptos Display"/>
          </a:endParaRPr>
        </a:p>
      </dgm:t>
    </dgm:pt>
    <dgm:pt modelId="{AA126832-20F8-45DC-8F33-BD377B2A9CA2}" type="parTrans" cxnId="{EEC49CB9-49B9-40F5-B1BB-996CA47E46F9}">
      <dgm:prSet/>
      <dgm:spPr/>
    </dgm:pt>
    <dgm:pt modelId="{B56B64DD-9413-435B-BA08-FB87E43AAC08}" type="sibTrans" cxnId="{EEC49CB9-49B9-40F5-B1BB-996CA47E46F9}">
      <dgm:prSet/>
      <dgm:spPr/>
    </dgm:pt>
    <dgm:pt modelId="{7A5D1DF9-1FE0-4D0C-BD06-CF18B758C366}" type="pres">
      <dgm:prSet presAssocID="{40B57701-33C0-46EF-B21E-62E14DB62C2B}" presName="diagram" presStyleCnt="0">
        <dgm:presLayoutVars>
          <dgm:dir/>
          <dgm:resizeHandles val="exact"/>
        </dgm:presLayoutVars>
      </dgm:prSet>
      <dgm:spPr/>
    </dgm:pt>
    <dgm:pt modelId="{EE70D4C2-F33D-493E-9C04-25FEF50ACE22}" type="pres">
      <dgm:prSet presAssocID="{D296E1E0-0928-4F25-B568-D785BF6B8183}" presName="node" presStyleLbl="node1" presStyleIdx="0" presStyleCnt="7">
        <dgm:presLayoutVars>
          <dgm:bulletEnabled val="1"/>
        </dgm:presLayoutVars>
      </dgm:prSet>
      <dgm:spPr/>
    </dgm:pt>
    <dgm:pt modelId="{B83E6B1F-9AF6-4DAB-96CF-D294966D29E7}" type="pres">
      <dgm:prSet presAssocID="{80B63CA8-DD3F-4EDE-9DB6-E428C05213FB}" presName="sibTrans" presStyleLbl="sibTrans2D1" presStyleIdx="0" presStyleCnt="6"/>
      <dgm:spPr/>
    </dgm:pt>
    <dgm:pt modelId="{30C2DD1D-861E-4E67-9936-A83B68B64DE0}" type="pres">
      <dgm:prSet presAssocID="{80B63CA8-DD3F-4EDE-9DB6-E428C05213FB}" presName="connectorText" presStyleLbl="sibTrans2D1" presStyleIdx="0" presStyleCnt="6"/>
      <dgm:spPr/>
    </dgm:pt>
    <dgm:pt modelId="{8B981C46-42EF-4E13-B5E9-F17E73B23355}" type="pres">
      <dgm:prSet presAssocID="{E4E689E4-CAF6-43B8-963A-CB18A7BD70A8}" presName="node" presStyleLbl="node1" presStyleIdx="1" presStyleCnt="7">
        <dgm:presLayoutVars>
          <dgm:bulletEnabled val="1"/>
        </dgm:presLayoutVars>
      </dgm:prSet>
      <dgm:spPr/>
    </dgm:pt>
    <dgm:pt modelId="{F272C76E-E9FA-4D2B-A9BC-7F89E1E4D08C}" type="pres">
      <dgm:prSet presAssocID="{7D8B7FB0-6781-42A5-9520-D43F7F9A28FD}" presName="sibTrans" presStyleLbl="sibTrans2D1" presStyleIdx="1" presStyleCnt="6"/>
      <dgm:spPr/>
    </dgm:pt>
    <dgm:pt modelId="{BB754CC0-80E7-4F9A-AA20-ECA553CE131D}" type="pres">
      <dgm:prSet presAssocID="{7D8B7FB0-6781-42A5-9520-D43F7F9A28FD}" presName="connectorText" presStyleLbl="sibTrans2D1" presStyleIdx="1" presStyleCnt="6"/>
      <dgm:spPr/>
    </dgm:pt>
    <dgm:pt modelId="{325E4159-2650-4FCA-AD50-E73A9327D317}" type="pres">
      <dgm:prSet presAssocID="{8A30E92C-A2AE-4E8C-8F3E-630A36074589}" presName="node" presStyleLbl="node1" presStyleIdx="2" presStyleCnt="7">
        <dgm:presLayoutVars>
          <dgm:bulletEnabled val="1"/>
        </dgm:presLayoutVars>
      </dgm:prSet>
      <dgm:spPr/>
    </dgm:pt>
    <dgm:pt modelId="{41474833-F21F-4D14-A078-75A43D05CFC5}" type="pres">
      <dgm:prSet presAssocID="{49960FFC-BFBE-4807-834D-6A379171B938}" presName="sibTrans" presStyleLbl="sibTrans2D1" presStyleIdx="2" presStyleCnt="6"/>
      <dgm:spPr/>
    </dgm:pt>
    <dgm:pt modelId="{AD015D8A-7FC6-49FC-9C29-39143CEA2B2D}" type="pres">
      <dgm:prSet presAssocID="{49960FFC-BFBE-4807-834D-6A379171B938}" presName="connectorText" presStyleLbl="sibTrans2D1" presStyleIdx="2" presStyleCnt="6"/>
      <dgm:spPr/>
    </dgm:pt>
    <dgm:pt modelId="{9F9F8B19-C661-41AD-8FE4-274240CBA423}" type="pres">
      <dgm:prSet presAssocID="{AA7635EA-269B-43D6-B789-019AEB584D31}" presName="node" presStyleLbl="node1" presStyleIdx="3" presStyleCnt="7">
        <dgm:presLayoutVars>
          <dgm:bulletEnabled val="1"/>
        </dgm:presLayoutVars>
      </dgm:prSet>
      <dgm:spPr/>
    </dgm:pt>
    <dgm:pt modelId="{B5DE09C4-5366-4209-A952-390D219657C6}" type="pres">
      <dgm:prSet presAssocID="{45AC3D47-A599-4A82-9A70-CA4371650863}" presName="sibTrans" presStyleLbl="sibTrans2D1" presStyleIdx="3" presStyleCnt="6"/>
      <dgm:spPr/>
    </dgm:pt>
    <dgm:pt modelId="{FEA77CF9-277D-40DA-978E-25AE0F5FDF5A}" type="pres">
      <dgm:prSet presAssocID="{45AC3D47-A599-4A82-9A70-CA4371650863}" presName="connectorText" presStyleLbl="sibTrans2D1" presStyleIdx="3" presStyleCnt="6"/>
      <dgm:spPr/>
    </dgm:pt>
    <dgm:pt modelId="{5FE53302-153C-4C8F-9644-5210B5F8B82D}" type="pres">
      <dgm:prSet presAssocID="{6ED34D71-D9C4-4409-8560-A46D6F600CCB}" presName="node" presStyleLbl="node1" presStyleIdx="4" presStyleCnt="7">
        <dgm:presLayoutVars>
          <dgm:bulletEnabled val="1"/>
        </dgm:presLayoutVars>
      </dgm:prSet>
      <dgm:spPr/>
    </dgm:pt>
    <dgm:pt modelId="{015B97CE-7DC7-48B3-85A5-CD48867941AC}" type="pres">
      <dgm:prSet presAssocID="{80F71C91-D5B1-46EF-9499-714194077EB3}" presName="sibTrans" presStyleLbl="sibTrans2D1" presStyleIdx="4" presStyleCnt="6"/>
      <dgm:spPr/>
    </dgm:pt>
    <dgm:pt modelId="{0A684DA9-CA11-432D-81CE-61C92B967C6D}" type="pres">
      <dgm:prSet presAssocID="{80F71C91-D5B1-46EF-9499-714194077EB3}" presName="connectorText" presStyleLbl="sibTrans2D1" presStyleIdx="4" presStyleCnt="6"/>
      <dgm:spPr/>
    </dgm:pt>
    <dgm:pt modelId="{82523F1E-FC60-4136-864E-AF87242C3D3A}" type="pres">
      <dgm:prSet presAssocID="{29FD9D7A-F9AD-41F8-82AC-A4C7199E2FD3}" presName="node" presStyleLbl="node1" presStyleIdx="5" presStyleCnt="7">
        <dgm:presLayoutVars>
          <dgm:bulletEnabled val="1"/>
        </dgm:presLayoutVars>
      </dgm:prSet>
      <dgm:spPr/>
    </dgm:pt>
    <dgm:pt modelId="{6DCFAC59-F6AD-4B30-8002-71315A8910B2}" type="pres">
      <dgm:prSet presAssocID="{87BC1281-7688-4D97-9E36-E79ECDDC062D}" presName="sibTrans" presStyleLbl="sibTrans2D1" presStyleIdx="5" presStyleCnt="6"/>
      <dgm:spPr/>
    </dgm:pt>
    <dgm:pt modelId="{6CF64BA4-A908-41DA-A069-460E478040E3}" type="pres">
      <dgm:prSet presAssocID="{87BC1281-7688-4D97-9E36-E79ECDDC062D}" presName="connectorText" presStyleLbl="sibTrans2D1" presStyleIdx="5" presStyleCnt="6"/>
      <dgm:spPr/>
    </dgm:pt>
    <dgm:pt modelId="{D977C908-C769-4124-A60B-D2F97C96010D}" type="pres">
      <dgm:prSet presAssocID="{94F5D099-660E-49BB-9A59-E5513B20E3C9}" presName="node" presStyleLbl="node1" presStyleIdx="6" presStyleCnt="7">
        <dgm:presLayoutVars>
          <dgm:bulletEnabled val="1"/>
        </dgm:presLayoutVars>
      </dgm:prSet>
      <dgm:spPr/>
    </dgm:pt>
  </dgm:ptLst>
  <dgm:cxnLst>
    <dgm:cxn modelId="{B7C1D80E-2AD4-44C8-B826-FB7C622EE949}" type="presOf" srcId="{617062C8-C4B3-45C4-9DC4-6A819A04F32D}" destId="{82523F1E-FC60-4136-864E-AF87242C3D3A}" srcOrd="0" destOrd="1" presId="urn:microsoft.com/office/officeart/2005/8/layout/process5"/>
    <dgm:cxn modelId="{C521DB14-BABD-4565-9984-264C455ACCB0}" srcId="{29FD9D7A-F9AD-41F8-82AC-A4C7199E2FD3}" destId="{C8156095-A5D1-42BE-BEB8-733E5DA7A1B4}" srcOrd="1" destOrd="0" parTransId="{AFFA5640-B5E8-4651-AA1F-A34CDFE1A2C2}" sibTransId="{6D78051F-6995-4485-8E3C-750A1E517FA8}"/>
    <dgm:cxn modelId="{81E5FF15-F6EA-4399-8A35-0C5F880F6222}" type="presOf" srcId="{07E35007-2623-41F2-A206-432D2D25A65A}" destId="{325E4159-2650-4FCA-AD50-E73A9327D317}" srcOrd="0" destOrd="3" presId="urn:microsoft.com/office/officeart/2005/8/layout/process5"/>
    <dgm:cxn modelId="{15872C18-2281-4E7D-9125-B84487AE7125}" srcId="{E4E689E4-CAF6-43B8-963A-CB18A7BD70A8}" destId="{9E207089-0AD4-4751-BCC9-4D388F6EE8F8}" srcOrd="2" destOrd="0" parTransId="{AE56C970-D8EF-4448-97E1-95103052D6E3}" sibTransId="{3C3712F5-D92B-41BD-B85A-F37DC33BE121}"/>
    <dgm:cxn modelId="{442D031B-4D2B-46CA-9C55-CBBD7F5F1685}" type="presOf" srcId="{05F0918F-2C18-4C31-B977-AC9CDEC31B6E}" destId="{8B981C46-42EF-4E13-B5E9-F17E73B23355}" srcOrd="0" destOrd="1" presId="urn:microsoft.com/office/officeart/2005/8/layout/process5"/>
    <dgm:cxn modelId="{8DEB101D-3C55-430B-AEFD-E2492E28BC7B}" type="presOf" srcId="{80F71C91-D5B1-46EF-9499-714194077EB3}" destId="{0A684DA9-CA11-432D-81CE-61C92B967C6D}" srcOrd="1" destOrd="0" presId="urn:microsoft.com/office/officeart/2005/8/layout/process5"/>
    <dgm:cxn modelId="{44851324-3854-4C9F-BB00-721D2D1A132C}" type="presOf" srcId="{49960FFC-BFBE-4807-834D-6A379171B938}" destId="{AD015D8A-7FC6-49FC-9C29-39143CEA2B2D}" srcOrd="1" destOrd="0" presId="urn:microsoft.com/office/officeart/2005/8/layout/process5"/>
    <dgm:cxn modelId="{225C8C25-4E6D-4823-8834-56A960BDCC5F}" type="presOf" srcId="{08ABEBE6-BBB1-4C3D-9FF5-B50AF0655B8F}" destId="{5FE53302-153C-4C8F-9644-5210B5F8B82D}" srcOrd="0" destOrd="1" presId="urn:microsoft.com/office/officeart/2005/8/layout/process5"/>
    <dgm:cxn modelId="{7C107427-7404-4511-940C-38B7FAF8CB92}" type="presOf" srcId="{2BB1AB73-FBDA-4A0B-B044-3A756EF8B9AB}" destId="{9F9F8B19-C661-41AD-8FE4-274240CBA423}" srcOrd="0" destOrd="2" presId="urn:microsoft.com/office/officeart/2005/8/layout/process5"/>
    <dgm:cxn modelId="{9A1ECE2F-EF62-4D54-B565-3DE2DB7D43E8}" type="presOf" srcId="{D2FA20EF-151D-4C34-AA3C-6CB5A08EE167}" destId="{5FE53302-153C-4C8F-9644-5210B5F8B82D}" srcOrd="0" destOrd="6" presId="urn:microsoft.com/office/officeart/2005/8/layout/process5"/>
    <dgm:cxn modelId="{C0243C34-C8DC-4CFC-BBE7-32C303BAE65D}" type="presOf" srcId="{87BC1281-7688-4D97-9E36-E79ECDDC062D}" destId="{6CF64BA4-A908-41DA-A069-460E478040E3}" srcOrd="1" destOrd="0" presId="urn:microsoft.com/office/officeart/2005/8/layout/process5"/>
    <dgm:cxn modelId="{906A5E3B-7CEF-4BE3-90BC-DBEC4B520E6C}" srcId="{8A30E92C-A2AE-4E8C-8F3E-630A36074589}" destId="{2F1DB828-E037-44DB-BE7A-43EE475B32E6}" srcOrd="0" destOrd="0" parTransId="{7629BC02-D9CF-49BF-95C7-C2499E3521E5}" sibTransId="{958DB9C1-8975-42ED-832F-92DD1F74C4DD}"/>
    <dgm:cxn modelId="{B37B943F-21FB-462C-8962-2517DEC18F33}" type="presOf" srcId="{7D8B7FB0-6781-42A5-9520-D43F7F9A28FD}" destId="{BB754CC0-80E7-4F9A-AA20-ECA553CE131D}" srcOrd="1" destOrd="0" presId="urn:microsoft.com/office/officeart/2005/8/layout/process5"/>
    <dgm:cxn modelId="{4487B73F-68C2-4C14-B668-FE10E6BDF4DF}" type="presOf" srcId="{7D8B7FB0-6781-42A5-9520-D43F7F9A28FD}" destId="{F272C76E-E9FA-4D2B-A9BC-7F89E1E4D08C}" srcOrd="0" destOrd="0" presId="urn:microsoft.com/office/officeart/2005/8/layout/process5"/>
    <dgm:cxn modelId="{3830C95C-2484-4C70-97E8-EE73F0FAAE37}" srcId="{8A30E92C-A2AE-4E8C-8F3E-630A36074589}" destId="{07E35007-2623-41F2-A206-432D2D25A65A}" srcOrd="2" destOrd="0" parTransId="{E027F447-9484-4311-AB68-E35BF4F59A7D}" sibTransId="{9015B196-3CB1-49D3-80A3-A0C9B8E95003}"/>
    <dgm:cxn modelId="{F910875F-F2CB-45CC-A989-727F7B637274}" type="presOf" srcId="{767D8A2B-493F-4423-8D27-B28567486769}" destId="{8B981C46-42EF-4E13-B5E9-F17E73B23355}" srcOrd="0" destOrd="5" presId="urn:microsoft.com/office/officeart/2005/8/layout/process5"/>
    <dgm:cxn modelId="{885AB161-E13E-4A4E-93EF-6326FB20103A}" type="presOf" srcId="{AA7635EA-269B-43D6-B789-019AEB584D31}" destId="{9F9F8B19-C661-41AD-8FE4-274240CBA423}" srcOrd="0" destOrd="0" presId="urn:microsoft.com/office/officeart/2005/8/layout/process5"/>
    <dgm:cxn modelId="{7967D661-84D8-4A1E-A6BC-87DD1CE67A12}" type="presOf" srcId="{56D5685B-9FDC-44E0-A71A-325C30318D8E}" destId="{8B981C46-42EF-4E13-B5E9-F17E73B23355}" srcOrd="0" destOrd="2" presId="urn:microsoft.com/office/officeart/2005/8/layout/process5"/>
    <dgm:cxn modelId="{7A152243-6AE2-4C15-8C9E-B40009764B65}" srcId="{08ABEBE6-BBB1-4C3D-9FF5-B50AF0655B8F}" destId="{423F2212-CD28-4ABD-BDF0-5B88A5F0CD3F}" srcOrd="0" destOrd="0" parTransId="{3C243782-2542-4DF7-885B-32F6119EF6D2}" sibTransId="{5C958F14-267B-49D6-AA87-095A1E68C25F}"/>
    <dgm:cxn modelId="{A1AF5D63-5BDF-4664-A61B-F0D5256B1FFF}" type="presOf" srcId="{457FC6BB-F841-49CF-AC9E-5919669F516B}" destId="{5FE53302-153C-4C8F-9644-5210B5F8B82D}" srcOrd="0" destOrd="4" presId="urn:microsoft.com/office/officeart/2005/8/layout/process5"/>
    <dgm:cxn modelId="{43651065-151A-4BA0-8224-928FDEB8F0CA}" type="presOf" srcId="{45AC3D47-A599-4A82-9A70-CA4371650863}" destId="{FEA77CF9-277D-40DA-978E-25AE0F5FDF5A}" srcOrd="1" destOrd="0" presId="urn:microsoft.com/office/officeart/2005/8/layout/process5"/>
    <dgm:cxn modelId="{347FBE45-FE92-4FCD-B9DD-E89387D1F4DB}" type="presOf" srcId="{6ED34D71-D9C4-4409-8560-A46D6F600CCB}" destId="{5FE53302-153C-4C8F-9644-5210B5F8B82D}" srcOrd="0" destOrd="0" presId="urn:microsoft.com/office/officeart/2005/8/layout/process5"/>
    <dgm:cxn modelId="{CFE2EF48-4435-4CE9-8F41-FE7725A4980E}" type="presOf" srcId="{B0B7CB22-5192-4812-87B2-0B6DD32E216C}" destId="{8B981C46-42EF-4E13-B5E9-F17E73B23355}" srcOrd="0" destOrd="4" presId="urn:microsoft.com/office/officeart/2005/8/layout/process5"/>
    <dgm:cxn modelId="{717CB649-D794-45D8-9C49-1E225E4079EB}" srcId="{AA7635EA-269B-43D6-B789-019AEB584D31}" destId="{EFECC9F1-153D-41E7-819A-7201964A0EB6}" srcOrd="0" destOrd="0" parTransId="{792ADF8B-4214-496E-9BA1-D838310FFFCE}" sibTransId="{A8FB8978-3625-40B6-A308-87CB72F59B31}"/>
    <dgm:cxn modelId="{F0FA2A4B-B8D6-42FA-B525-60FFB6D56167}" srcId="{8A30E92C-A2AE-4E8C-8F3E-630A36074589}" destId="{8A1266D3-53ED-4010-93EE-36D7D953B109}" srcOrd="1" destOrd="0" parTransId="{B68A2177-FD9F-4393-BB5A-0B08A2B88A57}" sibTransId="{81363BBC-7E95-44CD-AD45-5FD9B87DC4AF}"/>
    <dgm:cxn modelId="{110FF650-9527-44B8-80B4-20403A358498}" type="presOf" srcId="{C28F8FF1-6CBB-4F71-BDD6-39304C570EA7}" destId="{5FE53302-153C-4C8F-9644-5210B5F8B82D}" srcOrd="0" destOrd="3" presId="urn:microsoft.com/office/officeart/2005/8/layout/process5"/>
    <dgm:cxn modelId="{EBE7D651-4F34-4CFD-8241-27F64F9BDD2C}" srcId="{6ED34D71-D9C4-4409-8560-A46D6F600CCB}" destId="{457FC6BB-F841-49CF-AC9E-5919669F516B}" srcOrd="1" destOrd="0" parTransId="{6CF2EFB9-7B91-4C8D-9692-DEBD5102EC1B}" sibTransId="{854E763E-4370-4DA2-8430-E3BD0AED08FA}"/>
    <dgm:cxn modelId="{A3AA2A73-3080-42C0-A31B-7DEDE1E094E0}" srcId="{E4E689E4-CAF6-43B8-963A-CB18A7BD70A8}" destId="{B0B7CB22-5192-4812-87B2-0B6DD32E216C}" srcOrd="3" destOrd="0" parTransId="{EA549F58-34BA-4B06-B2C8-425BE2445A78}" sibTransId="{CB50001C-5C02-4DFD-858D-443D1A179D7D}"/>
    <dgm:cxn modelId="{C9F28157-7C2E-4444-9645-ECBDA1509443}" srcId="{40B57701-33C0-46EF-B21E-62E14DB62C2B}" destId="{E4E689E4-CAF6-43B8-963A-CB18A7BD70A8}" srcOrd="1" destOrd="0" parTransId="{0AD0D0D5-D58E-4A2C-BF87-B65C99523B7E}" sibTransId="{7D8B7FB0-6781-42A5-9520-D43F7F9A28FD}"/>
    <dgm:cxn modelId="{33963159-40C1-46F1-A8B9-D6D69E62FD08}" srcId="{AA7635EA-269B-43D6-B789-019AEB584D31}" destId="{2BB1AB73-FBDA-4A0B-B044-3A756EF8B9AB}" srcOrd="1" destOrd="0" parTransId="{400D28B7-8444-423D-928B-465C034A1D33}" sibTransId="{D685D709-475A-4825-A80E-B710189EDDDD}"/>
    <dgm:cxn modelId="{0567D259-B958-4D5F-9C11-822BBDE5A62A}" srcId="{08ABEBE6-BBB1-4C3D-9FF5-B50AF0655B8F}" destId="{C28F8FF1-6CBB-4F71-BDD6-39304C570EA7}" srcOrd="1" destOrd="0" parTransId="{46A30A3A-74E2-4796-93B1-219986C8C249}" sibTransId="{15D69299-3F07-4C9A-A91B-3B2B635E7030}"/>
    <dgm:cxn modelId="{F1525F7A-554D-4CC2-9CB0-3EF5CC6F7A81}" type="presOf" srcId="{49960FFC-BFBE-4807-834D-6A379171B938}" destId="{41474833-F21F-4D14-A078-75A43D05CFC5}" srcOrd="0" destOrd="0" presId="urn:microsoft.com/office/officeart/2005/8/layout/process5"/>
    <dgm:cxn modelId="{D1A8DA5A-826B-4F7A-8375-B646C776F54E}" srcId="{E4E689E4-CAF6-43B8-963A-CB18A7BD70A8}" destId="{767D8A2B-493F-4423-8D27-B28567486769}" srcOrd="4" destOrd="0" parTransId="{5E8E6F61-ACFC-44AD-9EA0-40FF576DE0B2}" sibTransId="{410C961A-4CAA-4918-A4E7-D7BD3B35E7B5}"/>
    <dgm:cxn modelId="{DC262F7C-3E2F-489A-83F4-C3E53E0CA061}" srcId="{40B57701-33C0-46EF-B21E-62E14DB62C2B}" destId="{D296E1E0-0928-4F25-B568-D785BF6B8183}" srcOrd="0" destOrd="0" parTransId="{4533C47B-C37B-4A58-84D0-63DB93CC7F1C}" sibTransId="{80B63CA8-DD3F-4EDE-9DB6-E428C05213FB}"/>
    <dgm:cxn modelId="{A2B24583-4439-4C7B-BA98-318C1938660A}" type="presOf" srcId="{423F2212-CD28-4ABD-BDF0-5B88A5F0CD3F}" destId="{5FE53302-153C-4C8F-9644-5210B5F8B82D}" srcOrd="0" destOrd="2" presId="urn:microsoft.com/office/officeart/2005/8/layout/process5"/>
    <dgm:cxn modelId="{099EE289-6A26-4E00-8704-C7BFACD61278}" srcId="{6ED34D71-D9C4-4409-8560-A46D6F600CCB}" destId="{08ABEBE6-BBB1-4C3D-9FF5-B50AF0655B8F}" srcOrd="0" destOrd="0" parTransId="{974893EB-18A3-4FA3-847A-E8015029BCFB}" sibTransId="{3D825B9C-5F93-4383-9306-A65D1C86549A}"/>
    <dgm:cxn modelId="{A6D86B8D-A801-4822-9062-84B550080901}" type="presOf" srcId="{40B57701-33C0-46EF-B21E-62E14DB62C2B}" destId="{7A5D1DF9-1FE0-4D0C-BD06-CF18B758C366}" srcOrd="0" destOrd="0" presId="urn:microsoft.com/office/officeart/2005/8/layout/process5"/>
    <dgm:cxn modelId="{9FD88D92-B18E-4D62-BE8F-F4EFF59C1505}" type="presOf" srcId="{87BC1281-7688-4D97-9E36-E79ECDDC062D}" destId="{6DCFAC59-F6AD-4B30-8002-71315A8910B2}" srcOrd="0" destOrd="0" presId="urn:microsoft.com/office/officeart/2005/8/layout/process5"/>
    <dgm:cxn modelId="{6C391196-DE8E-4D39-AB92-79968AA7A68B}" type="presOf" srcId="{94F5D099-660E-49BB-9A59-E5513B20E3C9}" destId="{D977C908-C769-4124-A60B-D2F97C96010D}" srcOrd="0" destOrd="0" presId="urn:microsoft.com/office/officeart/2005/8/layout/process5"/>
    <dgm:cxn modelId="{9C1B249F-4B43-4004-B6EF-C5D06FB9D769}" srcId="{457FC6BB-F841-49CF-AC9E-5919669F516B}" destId="{D2FA20EF-151D-4C34-AA3C-6CB5A08EE167}" srcOrd="1" destOrd="0" parTransId="{611E2576-1DA7-4CF4-8E63-F0478CC3D7CC}" sibTransId="{345BFAFF-3A88-4DAA-B944-1AF1CB879444}"/>
    <dgm:cxn modelId="{9ECB65A2-E2B8-4BC5-83A0-600FA54E88F2}" type="presOf" srcId="{9E207089-0AD4-4751-BCC9-4D388F6EE8F8}" destId="{8B981C46-42EF-4E13-B5E9-F17E73B23355}" srcOrd="0" destOrd="3" presId="urn:microsoft.com/office/officeart/2005/8/layout/process5"/>
    <dgm:cxn modelId="{E87AABA3-4E1B-4D91-8418-9B9782352EA1}" srcId="{29FD9D7A-F9AD-41F8-82AC-A4C7199E2FD3}" destId="{617062C8-C4B3-45C4-9DC4-6A819A04F32D}" srcOrd="0" destOrd="0" parTransId="{83C5C429-0E25-4044-9F06-03E65AC8A647}" sibTransId="{271CC71D-0B4B-4643-A0E7-B75CE113B067}"/>
    <dgm:cxn modelId="{12EABCA7-ED0B-4B17-9385-2B441C6E038E}" srcId="{E4E689E4-CAF6-43B8-963A-CB18A7BD70A8}" destId="{56D5685B-9FDC-44E0-A71A-325C30318D8E}" srcOrd="1" destOrd="0" parTransId="{759BF1D9-83C1-4F22-ABE8-B2A1ACD3050F}" sibTransId="{C6E8034A-B4C6-48B9-8F2B-D4BBEB9FD404}"/>
    <dgm:cxn modelId="{AA82F1A7-75A6-4641-8EC0-3E41524A613A}" srcId="{40B57701-33C0-46EF-B21E-62E14DB62C2B}" destId="{29FD9D7A-F9AD-41F8-82AC-A4C7199E2FD3}" srcOrd="5" destOrd="0" parTransId="{1689FA8A-CB69-484E-B922-F773C52DC013}" sibTransId="{87BC1281-7688-4D97-9E36-E79ECDDC062D}"/>
    <dgm:cxn modelId="{1DB4BAB1-4670-4D5D-BD91-2FF8F0BCFA75}" type="presOf" srcId="{80F71C91-D5B1-46EF-9499-714194077EB3}" destId="{015B97CE-7DC7-48B3-85A5-CD48867941AC}" srcOrd="0" destOrd="0" presId="urn:microsoft.com/office/officeart/2005/8/layout/process5"/>
    <dgm:cxn modelId="{AC59CDB4-02B0-46D6-BB67-F9FB1DC31334}" srcId="{E4E689E4-CAF6-43B8-963A-CB18A7BD70A8}" destId="{05F0918F-2C18-4C31-B977-AC9CDEC31B6E}" srcOrd="0" destOrd="0" parTransId="{3FFE3A9A-8EC7-4EB3-BEAF-DB0579DFFDDA}" sibTransId="{6D2FB014-1751-4D66-B4CB-EAAE788A7480}"/>
    <dgm:cxn modelId="{18760CB5-B1FB-431C-95D0-38685044C01C}" type="presOf" srcId="{2F1DB828-E037-44DB-BE7A-43EE475B32E6}" destId="{325E4159-2650-4FCA-AD50-E73A9327D317}" srcOrd="0" destOrd="1" presId="urn:microsoft.com/office/officeart/2005/8/layout/process5"/>
    <dgm:cxn modelId="{378B06B7-D79B-4130-9014-35C39549E3EA}" type="presOf" srcId="{D296E1E0-0928-4F25-B568-D785BF6B8183}" destId="{EE70D4C2-F33D-493E-9C04-25FEF50ACE22}" srcOrd="0" destOrd="0" presId="urn:microsoft.com/office/officeart/2005/8/layout/process5"/>
    <dgm:cxn modelId="{EEC49CB9-49B9-40F5-B1BB-996CA47E46F9}" srcId="{40B57701-33C0-46EF-B21E-62E14DB62C2B}" destId="{94F5D099-660E-49BB-9A59-E5513B20E3C9}" srcOrd="6" destOrd="0" parTransId="{AA126832-20F8-45DC-8F33-BD377B2A9CA2}" sibTransId="{B56B64DD-9413-435B-BA08-FB87E43AAC08}"/>
    <dgm:cxn modelId="{1CCCCFC3-C28C-4B73-9BDD-E9175E0B5A94}" type="presOf" srcId="{E4E689E4-CAF6-43B8-963A-CB18A7BD70A8}" destId="{8B981C46-42EF-4E13-B5E9-F17E73B23355}" srcOrd="0" destOrd="0" presId="urn:microsoft.com/office/officeart/2005/8/layout/process5"/>
    <dgm:cxn modelId="{666357C6-EE43-4F40-9AC3-87407F4EA8E5}" srcId="{40B57701-33C0-46EF-B21E-62E14DB62C2B}" destId="{AA7635EA-269B-43D6-B789-019AEB584D31}" srcOrd="3" destOrd="0" parTransId="{E5022473-EC51-45DB-8D13-9AB9EB5BC724}" sibTransId="{45AC3D47-A599-4A82-9A70-CA4371650863}"/>
    <dgm:cxn modelId="{C048DFC6-3B5F-4F33-9706-5998F8F7B688}" type="presOf" srcId="{8A30E92C-A2AE-4E8C-8F3E-630A36074589}" destId="{325E4159-2650-4FCA-AD50-E73A9327D317}" srcOrd="0" destOrd="0" presId="urn:microsoft.com/office/officeart/2005/8/layout/process5"/>
    <dgm:cxn modelId="{368047C9-C698-4840-8562-7FC6AB3093A7}" type="presOf" srcId="{8A1266D3-53ED-4010-93EE-36D7D953B109}" destId="{325E4159-2650-4FCA-AD50-E73A9327D317}" srcOrd="0" destOrd="2" presId="urn:microsoft.com/office/officeart/2005/8/layout/process5"/>
    <dgm:cxn modelId="{614FE4C9-BBE1-41AA-A1A0-72D09BC7E261}" srcId="{40B57701-33C0-46EF-B21E-62E14DB62C2B}" destId="{6ED34D71-D9C4-4409-8560-A46D6F600CCB}" srcOrd="4" destOrd="0" parTransId="{A2AE778E-D26E-4837-863C-503B8B018023}" sibTransId="{80F71C91-D5B1-46EF-9499-714194077EB3}"/>
    <dgm:cxn modelId="{AF5BD2CD-A394-4F6F-AB4A-6C1A339AD3E9}" srcId="{40B57701-33C0-46EF-B21E-62E14DB62C2B}" destId="{8A30E92C-A2AE-4E8C-8F3E-630A36074589}" srcOrd="2" destOrd="0" parTransId="{A8E4654F-C5F6-4063-B4B5-7D40F5A9AE72}" sibTransId="{49960FFC-BFBE-4807-834D-6A379171B938}"/>
    <dgm:cxn modelId="{29C9A5DF-6788-4495-BB25-201979847262}" srcId="{457FC6BB-F841-49CF-AC9E-5919669F516B}" destId="{8115E2E1-2DDE-4B53-ABC6-3F8A134F7E77}" srcOrd="0" destOrd="0" parTransId="{A5EEE02C-D9CD-49FE-AD3B-0E14315AF594}" sibTransId="{122D43EC-5E3B-40E7-87AA-FD833B1CB19F}"/>
    <dgm:cxn modelId="{D6B31DE1-D8C5-4D8A-9BC3-18F025DF5020}" type="presOf" srcId="{29FD9D7A-F9AD-41F8-82AC-A4C7199E2FD3}" destId="{82523F1E-FC60-4136-864E-AF87242C3D3A}" srcOrd="0" destOrd="0" presId="urn:microsoft.com/office/officeart/2005/8/layout/process5"/>
    <dgm:cxn modelId="{E8B2FAE8-CD75-43E2-8926-EE8D4F6FB1AC}" type="presOf" srcId="{8115E2E1-2DDE-4B53-ABC6-3F8A134F7E77}" destId="{5FE53302-153C-4C8F-9644-5210B5F8B82D}" srcOrd="0" destOrd="5" presId="urn:microsoft.com/office/officeart/2005/8/layout/process5"/>
    <dgm:cxn modelId="{3FE83BEA-6C25-48CA-8AD6-E1F30A05725B}" type="presOf" srcId="{80B63CA8-DD3F-4EDE-9DB6-E428C05213FB}" destId="{B83E6B1F-9AF6-4DAB-96CF-D294966D29E7}" srcOrd="0" destOrd="0" presId="urn:microsoft.com/office/officeart/2005/8/layout/process5"/>
    <dgm:cxn modelId="{E5230AED-92D5-4517-8DEC-DCFA7CB69ABA}" type="presOf" srcId="{80B63CA8-DD3F-4EDE-9DB6-E428C05213FB}" destId="{30C2DD1D-861E-4E67-9936-A83B68B64DE0}" srcOrd="1" destOrd="0" presId="urn:microsoft.com/office/officeart/2005/8/layout/process5"/>
    <dgm:cxn modelId="{3FBC08EF-09D2-4E99-BB26-006D5042C196}" type="presOf" srcId="{45AC3D47-A599-4A82-9A70-CA4371650863}" destId="{B5DE09C4-5366-4209-A952-390D219657C6}" srcOrd="0" destOrd="0" presId="urn:microsoft.com/office/officeart/2005/8/layout/process5"/>
    <dgm:cxn modelId="{B86DD2F1-DCF8-44D5-88B6-CF63645A7BCC}" type="presOf" srcId="{EFECC9F1-153D-41E7-819A-7201964A0EB6}" destId="{9F9F8B19-C661-41AD-8FE4-274240CBA423}" srcOrd="0" destOrd="1" presId="urn:microsoft.com/office/officeart/2005/8/layout/process5"/>
    <dgm:cxn modelId="{B766E8F5-9A16-41B6-BC74-DE326BEA65EB}" type="presOf" srcId="{C8156095-A5D1-42BE-BEB8-733E5DA7A1B4}" destId="{82523F1E-FC60-4136-864E-AF87242C3D3A}" srcOrd="0" destOrd="2" presId="urn:microsoft.com/office/officeart/2005/8/layout/process5"/>
    <dgm:cxn modelId="{87DFEB2A-F908-4908-A5B0-47293958B72C}" type="presParOf" srcId="{7A5D1DF9-1FE0-4D0C-BD06-CF18B758C366}" destId="{EE70D4C2-F33D-493E-9C04-25FEF50ACE22}" srcOrd="0" destOrd="0" presId="urn:microsoft.com/office/officeart/2005/8/layout/process5"/>
    <dgm:cxn modelId="{7865D99C-A127-4585-8009-EA82F1B43BA4}" type="presParOf" srcId="{7A5D1DF9-1FE0-4D0C-BD06-CF18B758C366}" destId="{B83E6B1F-9AF6-4DAB-96CF-D294966D29E7}" srcOrd="1" destOrd="0" presId="urn:microsoft.com/office/officeart/2005/8/layout/process5"/>
    <dgm:cxn modelId="{8B020E2B-9325-4353-A4CA-8ECE06F09A9A}" type="presParOf" srcId="{B83E6B1F-9AF6-4DAB-96CF-D294966D29E7}" destId="{30C2DD1D-861E-4E67-9936-A83B68B64DE0}" srcOrd="0" destOrd="0" presId="urn:microsoft.com/office/officeart/2005/8/layout/process5"/>
    <dgm:cxn modelId="{DA307AFA-F5E8-4E22-B176-2F197DFF85C5}" type="presParOf" srcId="{7A5D1DF9-1FE0-4D0C-BD06-CF18B758C366}" destId="{8B981C46-42EF-4E13-B5E9-F17E73B23355}" srcOrd="2" destOrd="0" presId="urn:microsoft.com/office/officeart/2005/8/layout/process5"/>
    <dgm:cxn modelId="{1A725CB7-76B4-4DA2-B038-09AE15B3E837}" type="presParOf" srcId="{7A5D1DF9-1FE0-4D0C-BD06-CF18B758C366}" destId="{F272C76E-E9FA-4D2B-A9BC-7F89E1E4D08C}" srcOrd="3" destOrd="0" presId="urn:microsoft.com/office/officeart/2005/8/layout/process5"/>
    <dgm:cxn modelId="{46FA71C2-B50B-48EF-AF87-E64045E73500}" type="presParOf" srcId="{F272C76E-E9FA-4D2B-A9BC-7F89E1E4D08C}" destId="{BB754CC0-80E7-4F9A-AA20-ECA553CE131D}" srcOrd="0" destOrd="0" presId="urn:microsoft.com/office/officeart/2005/8/layout/process5"/>
    <dgm:cxn modelId="{47DC4E25-1C17-40E6-8536-7F0A8F6868A6}" type="presParOf" srcId="{7A5D1DF9-1FE0-4D0C-BD06-CF18B758C366}" destId="{325E4159-2650-4FCA-AD50-E73A9327D317}" srcOrd="4" destOrd="0" presId="urn:microsoft.com/office/officeart/2005/8/layout/process5"/>
    <dgm:cxn modelId="{30055FA0-0621-43A0-9B0F-25AE5DA61F92}" type="presParOf" srcId="{7A5D1DF9-1FE0-4D0C-BD06-CF18B758C366}" destId="{41474833-F21F-4D14-A078-75A43D05CFC5}" srcOrd="5" destOrd="0" presId="urn:microsoft.com/office/officeart/2005/8/layout/process5"/>
    <dgm:cxn modelId="{C393C08F-CBA6-4F3F-8830-60C3C7F3B199}" type="presParOf" srcId="{41474833-F21F-4D14-A078-75A43D05CFC5}" destId="{AD015D8A-7FC6-49FC-9C29-39143CEA2B2D}" srcOrd="0" destOrd="0" presId="urn:microsoft.com/office/officeart/2005/8/layout/process5"/>
    <dgm:cxn modelId="{1249AA45-8EC9-4F05-A4E4-CA94DF841393}" type="presParOf" srcId="{7A5D1DF9-1FE0-4D0C-BD06-CF18B758C366}" destId="{9F9F8B19-C661-41AD-8FE4-274240CBA423}" srcOrd="6" destOrd="0" presId="urn:microsoft.com/office/officeart/2005/8/layout/process5"/>
    <dgm:cxn modelId="{492E98D2-7A46-4247-90F1-E6145510F504}" type="presParOf" srcId="{7A5D1DF9-1FE0-4D0C-BD06-CF18B758C366}" destId="{B5DE09C4-5366-4209-A952-390D219657C6}" srcOrd="7" destOrd="0" presId="urn:microsoft.com/office/officeart/2005/8/layout/process5"/>
    <dgm:cxn modelId="{19C97725-5343-4559-932C-53B35F1B0C77}" type="presParOf" srcId="{B5DE09C4-5366-4209-A952-390D219657C6}" destId="{FEA77CF9-277D-40DA-978E-25AE0F5FDF5A}" srcOrd="0" destOrd="0" presId="urn:microsoft.com/office/officeart/2005/8/layout/process5"/>
    <dgm:cxn modelId="{F8CC2736-1ECB-4BC6-BA1E-0A0EC03DCD85}" type="presParOf" srcId="{7A5D1DF9-1FE0-4D0C-BD06-CF18B758C366}" destId="{5FE53302-153C-4C8F-9644-5210B5F8B82D}" srcOrd="8" destOrd="0" presId="urn:microsoft.com/office/officeart/2005/8/layout/process5"/>
    <dgm:cxn modelId="{90F3E80E-B3D3-4675-B8FE-4C180355BEB5}" type="presParOf" srcId="{7A5D1DF9-1FE0-4D0C-BD06-CF18B758C366}" destId="{015B97CE-7DC7-48B3-85A5-CD48867941AC}" srcOrd="9" destOrd="0" presId="urn:microsoft.com/office/officeart/2005/8/layout/process5"/>
    <dgm:cxn modelId="{0B1DE610-AC2C-480B-88E7-01CA1FF7706A}" type="presParOf" srcId="{015B97CE-7DC7-48B3-85A5-CD48867941AC}" destId="{0A684DA9-CA11-432D-81CE-61C92B967C6D}" srcOrd="0" destOrd="0" presId="urn:microsoft.com/office/officeart/2005/8/layout/process5"/>
    <dgm:cxn modelId="{C65399BC-B60E-4373-8379-B14E200BA110}" type="presParOf" srcId="{7A5D1DF9-1FE0-4D0C-BD06-CF18B758C366}" destId="{82523F1E-FC60-4136-864E-AF87242C3D3A}" srcOrd="10" destOrd="0" presId="urn:microsoft.com/office/officeart/2005/8/layout/process5"/>
    <dgm:cxn modelId="{43D09179-5C6E-4D59-B657-E06B83A13B1B}" type="presParOf" srcId="{7A5D1DF9-1FE0-4D0C-BD06-CF18B758C366}" destId="{6DCFAC59-F6AD-4B30-8002-71315A8910B2}" srcOrd="11" destOrd="0" presId="urn:microsoft.com/office/officeart/2005/8/layout/process5"/>
    <dgm:cxn modelId="{D9984E33-5434-4132-96A7-A02C81FC9734}" type="presParOf" srcId="{6DCFAC59-F6AD-4B30-8002-71315A8910B2}" destId="{6CF64BA4-A908-41DA-A069-460E478040E3}" srcOrd="0" destOrd="0" presId="urn:microsoft.com/office/officeart/2005/8/layout/process5"/>
    <dgm:cxn modelId="{7D10E0C0-2186-47AD-9770-1B1A57208923}" type="presParOf" srcId="{7A5D1DF9-1FE0-4D0C-BD06-CF18B758C366}" destId="{D977C908-C769-4124-A60B-D2F97C96010D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57701-33C0-46EF-B21E-62E14DB62C2B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94F5D099-660E-49BB-9A59-E5513B20E3C9}">
      <dgm:prSet phldr="0"/>
      <dgm:spPr/>
      <dgm:t>
        <a:bodyPr/>
        <a:lstStyle/>
        <a:p>
          <a:pPr rtl="0"/>
          <a:r>
            <a:rPr lang="en-US"/>
            <a:t>Input Predictions</a:t>
          </a:r>
        </a:p>
      </dgm:t>
    </dgm:pt>
    <dgm:pt modelId="{AA126832-20F8-45DC-8F33-BD377B2A9CA2}" type="parTrans" cxnId="{EEC49CB9-49B9-40F5-B1BB-996CA47E46F9}">
      <dgm:prSet/>
      <dgm:spPr/>
    </dgm:pt>
    <dgm:pt modelId="{B56B64DD-9413-435B-BA08-FB87E43AAC08}" type="sibTrans" cxnId="{EEC49CB9-49B9-40F5-B1BB-996CA47E46F9}">
      <dgm:prSet/>
      <dgm:spPr/>
      <dgm:t>
        <a:bodyPr/>
        <a:lstStyle/>
        <a:p>
          <a:endParaRPr lang="en-US"/>
        </a:p>
      </dgm:t>
    </dgm:pt>
    <dgm:pt modelId="{CDF384DE-F521-4F97-9DCC-E74BC77C9AFF}">
      <dgm:prSet phldr="0"/>
      <dgm:spPr/>
      <dgm:t>
        <a:bodyPr/>
        <a:lstStyle/>
        <a:p>
          <a:pPr rtl="0"/>
          <a:r>
            <a:rPr lang="en-US"/>
            <a:t>Ground Truth</a:t>
          </a:r>
          <a:endParaRPr lang="en-US">
            <a:latin typeface="Aptos Display"/>
          </a:endParaRPr>
        </a:p>
      </dgm:t>
    </dgm:pt>
    <dgm:pt modelId="{7FE32BC7-118A-4C77-B182-17EEDC48D3C2}" type="parTrans" cxnId="{264893C2-6D99-4414-A615-512719932F79}">
      <dgm:prSet/>
      <dgm:spPr/>
    </dgm:pt>
    <dgm:pt modelId="{71CC8AB1-FA69-46D3-9D53-7BEC66812F5E}" type="sibTrans" cxnId="{264893C2-6D99-4414-A615-512719932F79}">
      <dgm:prSet/>
      <dgm:spPr/>
      <dgm:t>
        <a:bodyPr/>
        <a:lstStyle/>
        <a:p>
          <a:endParaRPr lang="en-US"/>
        </a:p>
      </dgm:t>
    </dgm:pt>
    <dgm:pt modelId="{7342A8F3-6D0C-48C7-9093-8503DFA882C0}">
      <dgm:prSet phldr="0"/>
      <dgm:spPr/>
      <dgm:t>
        <a:bodyPr/>
        <a:lstStyle/>
        <a:p>
          <a:pPr rtl="0"/>
          <a:r>
            <a:rPr lang="en-US"/>
            <a:t>Classification Loss Calculation (Cross-Entropy)</a:t>
          </a:r>
          <a:endParaRPr lang="en-US">
            <a:latin typeface="Aptos Display"/>
          </a:endParaRPr>
        </a:p>
      </dgm:t>
    </dgm:pt>
    <dgm:pt modelId="{F2DFC130-6FAC-41EC-8839-E77899DF596C}" type="parTrans" cxnId="{8DB6F98C-39F7-454E-B2F2-B55C5B182C59}">
      <dgm:prSet/>
      <dgm:spPr/>
    </dgm:pt>
    <dgm:pt modelId="{5C01235F-A6CC-4058-AB36-42F2E4C50AD8}" type="sibTrans" cxnId="{8DB6F98C-39F7-454E-B2F2-B55C5B182C59}">
      <dgm:prSet/>
      <dgm:spPr/>
      <dgm:t>
        <a:bodyPr/>
        <a:lstStyle/>
        <a:p>
          <a:endParaRPr lang="en-US"/>
        </a:p>
      </dgm:t>
    </dgm:pt>
    <dgm:pt modelId="{023B5A4D-2152-4807-A7B7-9CF8E1F37694}">
      <dgm:prSet phldr="0"/>
      <dgm:spPr/>
      <dgm:t>
        <a:bodyPr/>
        <a:lstStyle/>
        <a:p>
          <a:pPr rtl="0"/>
          <a:r>
            <a:rPr lang="en-US"/>
            <a:t>Regression Loss Calculation (Smooth L1)</a:t>
          </a:r>
          <a:endParaRPr lang="en-US">
            <a:latin typeface="Aptos Display"/>
          </a:endParaRPr>
        </a:p>
      </dgm:t>
    </dgm:pt>
    <dgm:pt modelId="{12D541C6-1BEB-4442-A530-0FEE24BBD19F}" type="parTrans" cxnId="{AB142D19-4BB6-41E1-B783-9C3327AA064F}">
      <dgm:prSet/>
      <dgm:spPr/>
    </dgm:pt>
    <dgm:pt modelId="{D85B002C-7032-46A4-8619-947AB7F89AEF}" type="sibTrans" cxnId="{AB142D19-4BB6-41E1-B783-9C3327AA064F}">
      <dgm:prSet/>
      <dgm:spPr/>
      <dgm:t>
        <a:bodyPr/>
        <a:lstStyle/>
        <a:p>
          <a:endParaRPr lang="en-US"/>
        </a:p>
      </dgm:t>
    </dgm:pt>
    <dgm:pt modelId="{55C80362-A502-4AEB-B664-27FCAB6BF141}">
      <dgm:prSet phldr="0"/>
      <dgm:spPr/>
      <dgm:t>
        <a:bodyPr/>
        <a:lstStyle/>
        <a:p>
          <a:pPr rtl="0"/>
          <a:r>
            <a:rPr lang="en-US"/>
            <a:t>Total Loss Calculation</a:t>
          </a:r>
          <a:endParaRPr lang="en-US">
            <a:latin typeface="Aptos Display"/>
          </a:endParaRPr>
        </a:p>
      </dgm:t>
    </dgm:pt>
    <dgm:pt modelId="{E8D19072-2EA3-4311-8A64-4620EA44AB1D}" type="parTrans" cxnId="{9F35445A-0208-49F3-9092-73E6864648F0}">
      <dgm:prSet/>
      <dgm:spPr/>
    </dgm:pt>
    <dgm:pt modelId="{033C330D-35C7-4641-80D4-DAFB6D14F0A1}" type="sibTrans" cxnId="{9F35445A-0208-49F3-9092-73E6864648F0}">
      <dgm:prSet/>
      <dgm:spPr/>
      <dgm:t>
        <a:bodyPr/>
        <a:lstStyle/>
        <a:p>
          <a:endParaRPr lang="en-US"/>
        </a:p>
      </dgm:t>
    </dgm:pt>
    <dgm:pt modelId="{5356F08F-40A8-4ED4-854C-81CA52B1083C}">
      <dgm:prSet phldr="0"/>
      <dgm:spPr/>
      <dgm:t>
        <a:bodyPr/>
        <a:lstStyle/>
        <a:p>
          <a:pPr rtl="0"/>
          <a:r>
            <a:rPr lang="en-US"/>
            <a:t>Final Loss for Backpropagation</a:t>
          </a:r>
          <a:endParaRPr lang="en-US">
            <a:latin typeface="Aptos Display"/>
          </a:endParaRPr>
        </a:p>
      </dgm:t>
    </dgm:pt>
    <dgm:pt modelId="{F22B5072-0730-4164-9CA3-8572DB4A0181}" type="parTrans" cxnId="{EA2F6162-E0CF-4064-94D5-C0C708A81AC3}">
      <dgm:prSet/>
      <dgm:spPr/>
    </dgm:pt>
    <dgm:pt modelId="{109046F5-4ECB-4C41-9253-D4B204A2ADFC}" type="sibTrans" cxnId="{EA2F6162-E0CF-4064-94D5-C0C708A81AC3}">
      <dgm:prSet/>
      <dgm:spPr/>
    </dgm:pt>
    <dgm:pt modelId="{A06CAF97-CAB9-4DB3-9D42-3D6B62CF3725}" type="pres">
      <dgm:prSet presAssocID="{40B57701-33C0-46EF-B21E-62E14DB62C2B}" presName="linearFlow" presStyleCnt="0">
        <dgm:presLayoutVars>
          <dgm:resizeHandles val="exact"/>
        </dgm:presLayoutVars>
      </dgm:prSet>
      <dgm:spPr/>
    </dgm:pt>
    <dgm:pt modelId="{1AC23BF3-CF61-4D8B-8116-707353702324}" type="pres">
      <dgm:prSet presAssocID="{94F5D099-660E-49BB-9A59-E5513B20E3C9}" presName="node" presStyleLbl="node1" presStyleIdx="0" presStyleCnt="6">
        <dgm:presLayoutVars>
          <dgm:bulletEnabled val="1"/>
        </dgm:presLayoutVars>
      </dgm:prSet>
      <dgm:spPr/>
    </dgm:pt>
    <dgm:pt modelId="{F0853CC0-439D-42E9-AFD7-C670490E2CA7}" type="pres">
      <dgm:prSet presAssocID="{B56B64DD-9413-435B-BA08-FB87E43AAC08}" presName="sibTrans" presStyleLbl="sibTrans2D1" presStyleIdx="0" presStyleCnt="5"/>
      <dgm:spPr/>
    </dgm:pt>
    <dgm:pt modelId="{88870331-2876-48D3-8985-B1350EF22FBE}" type="pres">
      <dgm:prSet presAssocID="{B56B64DD-9413-435B-BA08-FB87E43AAC08}" presName="connectorText" presStyleLbl="sibTrans2D1" presStyleIdx="0" presStyleCnt="5"/>
      <dgm:spPr/>
    </dgm:pt>
    <dgm:pt modelId="{D0B42B18-8FF6-4E55-844F-697E9B19C390}" type="pres">
      <dgm:prSet presAssocID="{CDF384DE-F521-4F97-9DCC-E74BC77C9AFF}" presName="node" presStyleLbl="node1" presStyleIdx="1" presStyleCnt="6">
        <dgm:presLayoutVars>
          <dgm:bulletEnabled val="1"/>
        </dgm:presLayoutVars>
      </dgm:prSet>
      <dgm:spPr/>
    </dgm:pt>
    <dgm:pt modelId="{359132EA-2239-49A1-9A82-3FCD8E16D9C6}" type="pres">
      <dgm:prSet presAssocID="{71CC8AB1-FA69-46D3-9D53-7BEC66812F5E}" presName="sibTrans" presStyleLbl="sibTrans2D1" presStyleIdx="1" presStyleCnt="5"/>
      <dgm:spPr/>
    </dgm:pt>
    <dgm:pt modelId="{73C99ABB-C11D-4BE0-BBA2-50AA194F021B}" type="pres">
      <dgm:prSet presAssocID="{71CC8AB1-FA69-46D3-9D53-7BEC66812F5E}" presName="connectorText" presStyleLbl="sibTrans2D1" presStyleIdx="1" presStyleCnt="5"/>
      <dgm:spPr/>
    </dgm:pt>
    <dgm:pt modelId="{F7D7D189-A674-4CA4-8D9C-373774F771DC}" type="pres">
      <dgm:prSet presAssocID="{7342A8F3-6D0C-48C7-9093-8503DFA882C0}" presName="node" presStyleLbl="node1" presStyleIdx="2" presStyleCnt="6">
        <dgm:presLayoutVars>
          <dgm:bulletEnabled val="1"/>
        </dgm:presLayoutVars>
      </dgm:prSet>
      <dgm:spPr/>
    </dgm:pt>
    <dgm:pt modelId="{2FAA61E3-A0BB-4075-9B69-1EFB5EE8179C}" type="pres">
      <dgm:prSet presAssocID="{5C01235F-A6CC-4058-AB36-42F2E4C50AD8}" presName="sibTrans" presStyleLbl="sibTrans2D1" presStyleIdx="2" presStyleCnt="5"/>
      <dgm:spPr/>
    </dgm:pt>
    <dgm:pt modelId="{42FF95B4-4B72-41A2-A6DE-7EECBDD45694}" type="pres">
      <dgm:prSet presAssocID="{5C01235F-A6CC-4058-AB36-42F2E4C50AD8}" presName="connectorText" presStyleLbl="sibTrans2D1" presStyleIdx="2" presStyleCnt="5"/>
      <dgm:spPr/>
    </dgm:pt>
    <dgm:pt modelId="{31BDAA77-B70F-4580-8D76-692E5C2489F1}" type="pres">
      <dgm:prSet presAssocID="{023B5A4D-2152-4807-A7B7-9CF8E1F37694}" presName="node" presStyleLbl="node1" presStyleIdx="3" presStyleCnt="6">
        <dgm:presLayoutVars>
          <dgm:bulletEnabled val="1"/>
        </dgm:presLayoutVars>
      </dgm:prSet>
      <dgm:spPr/>
    </dgm:pt>
    <dgm:pt modelId="{0D8728E5-8DE7-4883-B644-F850F9FF929E}" type="pres">
      <dgm:prSet presAssocID="{D85B002C-7032-46A4-8619-947AB7F89AEF}" presName="sibTrans" presStyleLbl="sibTrans2D1" presStyleIdx="3" presStyleCnt="5"/>
      <dgm:spPr/>
    </dgm:pt>
    <dgm:pt modelId="{30BAA5C8-82CC-4B2B-9016-973C99DD17BD}" type="pres">
      <dgm:prSet presAssocID="{D85B002C-7032-46A4-8619-947AB7F89AEF}" presName="connectorText" presStyleLbl="sibTrans2D1" presStyleIdx="3" presStyleCnt="5"/>
      <dgm:spPr/>
    </dgm:pt>
    <dgm:pt modelId="{E4DC53C1-A76E-424C-87E4-EE610C80C124}" type="pres">
      <dgm:prSet presAssocID="{55C80362-A502-4AEB-B664-27FCAB6BF141}" presName="node" presStyleLbl="node1" presStyleIdx="4" presStyleCnt="6">
        <dgm:presLayoutVars>
          <dgm:bulletEnabled val="1"/>
        </dgm:presLayoutVars>
      </dgm:prSet>
      <dgm:spPr/>
    </dgm:pt>
    <dgm:pt modelId="{E3AA1A39-CE80-4005-8731-25589C92F742}" type="pres">
      <dgm:prSet presAssocID="{033C330D-35C7-4641-80D4-DAFB6D14F0A1}" presName="sibTrans" presStyleLbl="sibTrans2D1" presStyleIdx="4" presStyleCnt="5"/>
      <dgm:spPr/>
    </dgm:pt>
    <dgm:pt modelId="{F492E6D2-3B97-4283-8F37-993DE364CE89}" type="pres">
      <dgm:prSet presAssocID="{033C330D-35C7-4641-80D4-DAFB6D14F0A1}" presName="connectorText" presStyleLbl="sibTrans2D1" presStyleIdx="4" presStyleCnt="5"/>
      <dgm:spPr/>
    </dgm:pt>
    <dgm:pt modelId="{3384D4B5-1F4E-4894-B67A-6D7B38C1471E}" type="pres">
      <dgm:prSet presAssocID="{5356F08F-40A8-4ED4-854C-81CA52B1083C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42D19-4BB6-41E1-B783-9C3327AA064F}" srcId="{40B57701-33C0-46EF-B21E-62E14DB62C2B}" destId="{023B5A4D-2152-4807-A7B7-9CF8E1F37694}" srcOrd="3" destOrd="0" parTransId="{12D541C6-1BEB-4442-A530-0FEE24BBD19F}" sibTransId="{D85B002C-7032-46A4-8619-947AB7F89AEF}"/>
    <dgm:cxn modelId="{5380C729-9855-441A-8B50-C4AC498E0E17}" type="presOf" srcId="{023B5A4D-2152-4807-A7B7-9CF8E1F37694}" destId="{31BDAA77-B70F-4580-8D76-692E5C2489F1}" srcOrd="0" destOrd="0" presId="urn:microsoft.com/office/officeart/2005/8/layout/process2"/>
    <dgm:cxn modelId="{0690965D-4446-43B5-806F-7E3E206DE159}" type="presOf" srcId="{5356F08F-40A8-4ED4-854C-81CA52B1083C}" destId="{3384D4B5-1F4E-4894-B67A-6D7B38C1471E}" srcOrd="0" destOrd="0" presId="urn:microsoft.com/office/officeart/2005/8/layout/process2"/>
    <dgm:cxn modelId="{EA2F6162-E0CF-4064-94D5-C0C708A81AC3}" srcId="{40B57701-33C0-46EF-B21E-62E14DB62C2B}" destId="{5356F08F-40A8-4ED4-854C-81CA52B1083C}" srcOrd="5" destOrd="0" parTransId="{F22B5072-0730-4164-9CA3-8572DB4A0181}" sibTransId="{109046F5-4ECB-4C41-9253-D4B204A2ADFC}"/>
    <dgm:cxn modelId="{019E4844-A039-46CE-8AD2-00886BAA5872}" type="presOf" srcId="{CDF384DE-F521-4F97-9DCC-E74BC77C9AFF}" destId="{D0B42B18-8FF6-4E55-844F-697E9B19C390}" srcOrd="0" destOrd="0" presId="urn:microsoft.com/office/officeart/2005/8/layout/process2"/>
    <dgm:cxn modelId="{2C24736C-2B8D-4D4B-972B-8E8029EDA486}" type="presOf" srcId="{55C80362-A502-4AEB-B664-27FCAB6BF141}" destId="{E4DC53C1-A76E-424C-87E4-EE610C80C124}" srcOrd="0" destOrd="0" presId="urn:microsoft.com/office/officeart/2005/8/layout/process2"/>
    <dgm:cxn modelId="{9F35445A-0208-49F3-9092-73E6864648F0}" srcId="{40B57701-33C0-46EF-B21E-62E14DB62C2B}" destId="{55C80362-A502-4AEB-B664-27FCAB6BF141}" srcOrd="4" destOrd="0" parTransId="{E8D19072-2EA3-4311-8A64-4620EA44AB1D}" sibTransId="{033C330D-35C7-4641-80D4-DAFB6D14F0A1}"/>
    <dgm:cxn modelId="{567A2C7B-17A4-41BB-8259-ED19720678F9}" type="presOf" srcId="{D85B002C-7032-46A4-8619-947AB7F89AEF}" destId="{0D8728E5-8DE7-4883-B644-F850F9FF929E}" srcOrd="0" destOrd="0" presId="urn:microsoft.com/office/officeart/2005/8/layout/process2"/>
    <dgm:cxn modelId="{29D0467B-6B3F-4E9B-B14B-2B57E9903778}" type="presOf" srcId="{7342A8F3-6D0C-48C7-9093-8503DFA882C0}" destId="{F7D7D189-A674-4CA4-8D9C-373774F771DC}" srcOrd="0" destOrd="0" presId="urn:microsoft.com/office/officeart/2005/8/layout/process2"/>
    <dgm:cxn modelId="{F953677E-A892-4B02-9B20-7482B257C0ED}" type="presOf" srcId="{033C330D-35C7-4641-80D4-DAFB6D14F0A1}" destId="{F492E6D2-3B97-4283-8F37-993DE364CE89}" srcOrd="1" destOrd="0" presId="urn:microsoft.com/office/officeart/2005/8/layout/process2"/>
    <dgm:cxn modelId="{8DB6F98C-39F7-454E-B2F2-B55C5B182C59}" srcId="{40B57701-33C0-46EF-B21E-62E14DB62C2B}" destId="{7342A8F3-6D0C-48C7-9093-8503DFA882C0}" srcOrd="2" destOrd="0" parTransId="{F2DFC130-6FAC-41EC-8839-E77899DF596C}" sibTransId="{5C01235F-A6CC-4058-AB36-42F2E4C50AD8}"/>
    <dgm:cxn modelId="{63EFF292-0324-4064-899C-DE312B94CD7C}" type="presOf" srcId="{B56B64DD-9413-435B-BA08-FB87E43AAC08}" destId="{88870331-2876-48D3-8985-B1350EF22FBE}" srcOrd="1" destOrd="0" presId="urn:microsoft.com/office/officeart/2005/8/layout/process2"/>
    <dgm:cxn modelId="{EEC49CB9-49B9-40F5-B1BB-996CA47E46F9}" srcId="{40B57701-33C0-46EF-B21E-62E14DB62C2B}" destId="{94F5D099-660E-49BB-9A59-E5513B20E3C9}" srcOrd="0" destOrd="0" parTransId="{AA126832-20F8-45DC-8F33-BD377B2A9CA2}" sibTransId="{B56B64DD-9413-435B-BA08-FB87E43AAC08}"/>
    <dgm:cxn modelId="{19F06BBE-A9DB-4A5D-A70C-9AAB461D0D98}" type="presOf" srcId="{B56B64DD-9413-435B-BA08-FB87E43AAC08}" destId="{F0853CC0-439D-42E9-AFD7-C670490E2CA7}" srcOrd="0" destOrd="0" presId="urn:microsoft.com/office/officeart/2005/8/layout/process2"/>
    <dgm:cxn modelId="{264893C2-6D99-4414-A615-512719932F79}" srcId="{40B57701-33C0-46EF-B21E-62E14DB62C2B}" destId="{CDF384DE-F521-4F97-9DCC-E74BC77C9AFF}" srcOrd="1" destOrd="0" parTransId="{7FE32BC7-118A-4C77-B182-17EEDC48D3C2}" sibTransId="{71CC8AB1-FA69-46D3-9D53-7BEC66812F5E}"/>
    <dgm:cxn modelId="{3FEEC3C3-3AE1-4F01-93C2-7EF239E7B2A6}" type="presOf" srcId="{5C01235F-A6CC-4058-AB36-42F2E4C50AD8}" destId="{2FAA61E3-A0BB-4075-9B69-1EFB5EE8179C}" srcOrd="0" destOrd="0" presId="urn:microsoft.com/office/officeart/2005/8/layout/process2"/>
    <dgm:cxn modelId="{A14198C8-FBC6-441C-90D2-C31EED531C9A}" type="presOf" srcId="{5C01235F-A6CC-4058-AB36-42F2E4C50AD8}" destId="{42FF95B4-4B72-41A2-A6DE-7EECBDD45694}" srcOrd="1" destOrd="0" presId="urn:microsoft.com/office/officeart/2005/8/layout/process2"/>
    <dgm:cxn modelId="{F25207D5-23A8-44F6-B41A-7E8008B3B927}" type="presOf" srcId="{71CC8AB1-FA69-46D3-9D53-7BEC66812F5E}" destId="{73C99ABB-C11D-4BE0-BBA2-50AA194F021B}" srcOrd="1" destOrd="0" presId="urn:microsoft.com/office/officeart/2005/8/layout/process2"/>
    <dgm:cxn modelId="{9C9E9CD9-FBE3-4F67-908B-4F3F321C32BD}" type="presOf" srcId="{D85B002C-7032-46A4-8619-947AB7F89AEF}" destId="{30BAA5C8-82CC-4B2B-9016-973C99DD17BD}" srcOrd="1" destOrd="0" presId="urn:microsoft.com/office/officeart/2005/8/layout/process2"/>
    <dgm:cxn modelId="{7B733CE5-4178-41E9-9F2A-59B1D511E44F}" type="presOf" srcId="{94F5D099-660E-49BB-9A59-E5513B20E3C9}" destId="{1AC23BF3-CF61-4D8B-8116-707353702324}" srcOrd="0" destOrd="0" presId="urn:microsoft.com/office/officeart/2005/8/layout/process2"/>
    <dgm:cxn modelId="{626015E7-5252-4AFC-B2C5-0B23D1087742}" type="presOf" srcId="{71CC8AB1-FA69-46D3-9D53-7BEC66812F5E}" destId="{359132EA-2239-49A1-9A82-3FCD8E16D9C6}" srcOrd="0" destOrd="0" presId="urn:microsoft.com/office/officeart/2005/8/layout/process2"/>
    <dgm:cxn modelId="{AC735DE9-990F-4EFA-9551-7A75038CC8AD}" type="presOf" srcId="{40B57701-33C0-46EF-B21E-62E14DB62C2B}" destId="{A06CAF97-CAB9-4DB3-9D42-3D6B62CF3725}" srcOrd="0" destOrd="0" presId="urn:microsoft.com/office/officeart/2005/8/layout/process2"/>
    <dgm:cxn modelId="{689456F4-7C08-4B79-8C58-7630A0433AF8}" type="presOf" srcId="{033C330D-35C7-4641-80D4-DAFB6D14F0A1}" destId="{E3AA1A39-CE80-4005-8731-25589C92F742}" srcOrd="0" destOrd="0" presId="urn:microsoft.com/office/officeart/2005/8/layout/process2"/>
    <dgm:cxn modelId="{D43073EF-B775-44FB-A060-4A355555CED3}" type="presParOf" srcId="{A06CAF97-CAB9-4DB3-9D42-3D6B62CF3725}" destId="{1AC23BF3-CF61-4D8B-8116-707353702324}" srcOrd="0" destOrd="0" presId="urn:microsoft.com/office/officeart/2005/8/layout/process2"/>
    <dgm:cxn modelId="{2A2D1693-2AAA-47EB-82B4-978847320E46}" type="presParOf" srcId="{A06CAF97-CAB9-4DB3-9D42-3D6B62CF3725}" destId="{F0853CC0-439D-42E9-AFD7-C670490E2CA7}" srcOrd="1" destOrd="0" presId="urn:microsoft.com/office/officeart/2005/8/layout/process2"/>
    <dgm:cxn modelId="{2D4D838B-357C-40B7-A23E-94FA72CEA35F}" type="presParOf" srcId="{F0853CC0-439D-42E9-AFD7-C670490E2CA7}" destId="{88870331-2876-48D3-8985-B1350EF22FBE}" srcOrd="0" destOrd="0" presId="urn:microsoft.com/office/officeart/2005/8/layout/process2"/>
    <dgm:cxn modelId="{57185B1B-7C9E-49D4-9556-688C2DC08ECA}" type="presParOf" srcId="{A06CAF97-CAB9-4DB3-9D42-3D6B62CF3725}" destId="{D0B42B18-8FF6-4E55-844F-697E9B19C390}" srcOrd="2" destOrd="0" presId="urn:microsoft.com/office/officeart/2005/8/layout/process2"/>
    <dgm:cxn modelId="{48C0370E-D892-4334-8371-F6F14C574E34}" type="presParOf" srcId="{A06CAF97-CAB9-4DB3-9D42-3D6B62CF3725}" destId="{359132EA-2239-49A1-9A82-3FCD8E16D9C6}" srcOrd="3" destOrd="0" presId="urn:microsoft.com/office/officeart/2005/8/layout/process2"/>
    <dgm:cxn modelId="{24763C8E-AA1F-4DED-AC5F-4D1486875194}" type="presParOf" srcId="{359132EA-2239-49A1-9A82-3FCD8E16D9C6}" destId="{73C99ABB-C11D-4BE0-BBA2-50AA194F021B}" srcOrd="0" destOrd="0" presId="urn:microsoft.com/office/officeart/2005/8/layout/process2"/>
    <dgm:cxn modelId="{E18190FA-95EC-409C-ABEF-EB71BF17B458}" type="presParOf" srcId="{A06CAF97-CAB9-4DB3-9D42-3D6B62CF3725}" destId="{F7D7D189-A674-4CA4-8D9C-373774F771DC}" srcOrd="4" destOrd="0" presId="urn:microsoft.com/office/officeart/2005/8/layout/process2"/>
    <dgm:cxn modelId="{FFC5B368-3EA7-453B-8350-D2F7F121FC03}" type="presParOf" srcId="{A06CAF97-CAB9-4DB3-9D42-3D6B62CF3725}" destId="{2FAA61E3-A0BB-4075-9B69-1EFB5EE8179C}" srcOrd="5" destOrd="0" presId="urn:microsoft.com/office/officeart/2005/8/layout/process2"/>
    <dgm:cxn modelId="{3C68C45A-C65C-40EB-A24C-ED33954AA1EB}" type="presParOf" srcId="{2FAA61E3-A0BB-4075-9B69-1EFB5EE8179C}" destId="{42FF95B4-4B72-41A2-A6DE-7EECBDD45694}" srcOrd="0" destOrd="0" presId="urn:microsoft.com/office/officeart/2005/8/layout/process2"/>
    <dgm:cxn modelId="{A27FBB80-DFCD-4F92-B7E0-B849654D97B5}" type="presParOf" srcId="{A06CAF97-CAB9-4DB3-9D42-3D6B62CF3725}" destId="{31BDAA77-B70F-4580-8D76-692E5C2489F1}" srcOrd="6" destOrd="0" presId="urn:microsoft.com/office/officeart/2005/8/layout/process2"/>
    <dgm:cxn modelId="{32F5EF39-7330-4F79-9B54-3039BC630BEE}" type="presParOf" srcId="{A06CAF97-CAB9-4DB3-9D42-3D6B62CF3725}" destId="{0D8728E5-8DE7-4883-B644-F850F9FF929E}" srcOrd="7" destOrd="0" presId="urn:microsoft.com/office/officeart/2005/8/layout/process2"/>
    <dgm:cxn modelId="{EC935F52-7CBA-460B-BDF7-950BE87129F8}" type="presParOf" srcId="{0D8728E5-8DE7-4883-B644-F850F9FF929E}" destId="{30BAA5C8-82CC-4B2B-9016-973C99DD17BD}" srcOrd="0" destOrd="0" presId="urn:microsoft.com/office/officeart/2005/8/layout/process2"/>
    <dgm:cxn modelId="{7C8BB4D9-9FBB-4219-9CD4-D16CB90B8AD2}" type="presParOf" srcId="{A06CAF97-CAB9-4DB3-9D42-3D6B62CF3725}" destId="{E4DC53C1-A76E-424C-87E4-EE610C80C124}" srcOrd="8" destOrd="0" presId="urn:microsoft.com/office/officeart/2005/8/layout/process2"/>
    <dgm:cxn modelId="{A57EC647-F594-4415-A00D-2E609FF199E2}" type="presParOf" srcId="{A06CAF97-CAB9-4DB3-9D42-3D6B62CF3725}" destId="{E3AA1A39-CE80-4005-8731-25589C92F742}" srcOrd="9" destOrd="0" presId="urn:microsoft.com/office/officeart/2005/8/layout/process2"/>
    <dgm:cxn modelId="{49F95A2A-A7A0-4801-95C7-D9490EB0FB62}" type="presParOf" srcId="{E3AA1A39-CE80-4005-8731-25589C92F742}" destId="{F492E6D2-3B97-4283-8F37-993DE364CE89}" srcOrd="0" destOrd="0" presId="urn:microsoft.com/office/officeart/2005/8/layout/process2"/>
    <dgm:cxn modelId="{E152CE00-1E32-43F5-8E03-0EC5E3659165}" type="presParOf" srcId="{A06CAF97-CAB9-4DB3-9D42-3D6B62CF3725}" destId="{3384D4B5-1F4E-4894-B67A-6D7B38C1471E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0D4C2-F33D-493E-9C04-25FEF50ACE22}">
      <dsp:nvSpPr>
        <dsp:cNvPr id="0" name=""/>
        <dsp:cNvSpPr/>
      </dsp:nvSpPr>
      <dsp:spPr>
        <a:xfrm>
          <a:off x="4790" y="134098"/>
          <a:ext cx="2094403" cy="1256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ptos Display"/>
            </a:rPr>
            <a:t>Input</a:t>
          </a:r>
          <a:r>
            <a:rPr lang="en-US" sz="1000" kern="1200"/>
            <a:t> Image (300x300)</a:t>
          </a:r>
          <a:endParaRPr lang="en-US" sz="1000" kern="1200">
            <a:latin typeface="Aptos Display"/>
          </a:endParaRPr>
        </a:p>
      </dsp:txBody>
      <dsp:txXfrm>
        <a:off x="41596" y="170904"/>
        <a:ext cx="2020791" cy="1183029"/>
      </dsp:txXfrm>
    </dsp:sp>
    <dsp:sp modelId="{B83E6B1F-9AF6-4DAB-96CF-D294966D29E7}">
      <dsp:nvSpPr>
        <dsp:cNvPr id="0" name=""/>
        <dsp:cNvSpPr/>
      </dsp:nvSpPr>
      <dsp:spPr>
        <a:xfrm>
          <a:off x="2283500" y="502713"/>
          <a:ext cx="444013" cy="519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283500" y="606595"/>
        <a:ext cx="310809" cy="311647"/>
      </dsp:txXfrm>
    </dsp:sp>
    <dsp:sp modelId="{8B981C46-42EF-4E13-B5E9-F17E73B23355}">
      <dsp:nvSpPr>
        <dsp:cNvPr id="0" name=""/>
        <dsp:cNvSpPr/>
      </dsp:nvSpPr>
      <dsp:spPr>
        <a:xfrm>
          <a:off x="2936954" y="134098"/>
          <a:ext cx="2094403" cy="1256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 Feature Extractor (VGG16 Backbone)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 Conv Block 1: Conv2d → ReLU → MaxPool </a:t>
          </a:r>
          <a:endParaRPr lang="en-US" sz="8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ptos Display"/>
            </a:rPr>
            <a:t> </a:t>
          </a:r>
          <a:r>
            <a:rPr lang="en-US" sz="800" kern="1200"/>
            <a:t>Conv Block 2: Conv2d → ReLU → MaxPool </a:t>
          </a:r>
          <a:endParaRPr lang="en-US" sz="8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ptos Display"/>
            </a:rPr>
            <a:t> </a:t>
          </a:r>
          <a:r>
            <a:rPr lang="en-US" sz="800" kern="1200"/>
            <a:t>Conv Block 3: Conv2d → ReLU → MaxPool </a:t>
          </a:r>
          <a:endParaRPr lang="en-US" sz="8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ptos Display"/>
            </a:rPr>
            <a:t> </a:t>
          </a:r>
          <a:r>
            <a:rPr lang="en-US" sz="800" kern="1200"/>
            <a:t>Conv Block 4: Conv2d → ReLU → MaxPool </a:t>
          </a:r>
          <a:endParaRPr lang="en-US" sz="8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ptos Display"/>
            </a:rPr>
            <a:t> </a:t>
          </a:r>
          <a:r>
            <a:rPr lang="en-US" sz="800" kern="1200"/>
            <a:t>Conv Block 5: Conv2d → </a:t>
          </a:r>
          <a:r>
            <a:rPr lang="en-US" sz="800" kern="1200" err="1"/>
            <a:t>ReLU</a:t>
          </a:r>
          <a:r>
            <a:rPr lang="en-US" sz="800" kern="1200"/>
            <a:t> → </a:t>
          </a:r>
          <a:r>
            <a:rPr lang="en-US" sz="800" kern="1200" err="1"/>
            <a:t>MaxPool</a:t>
          </a:r>
        </a:p>
      </dsp:txBody>
      <dsp:txXfrm>
        <a:off x="2973760" y="170904"/>
        <a:ext cx="2020791" cy="1183029"/>
      </dsp:txXfrm>
    </dsp:sp>
    <dsp:sp modelId="{F272C76E-E9FA-4D2B-A9BC-7F89E1E4D08C}">
      <dsp:nvSpPr>
        <dsp:cNvPr id="0" name=""/>
        <dsp:cNvSpPr/>
      </dsp:nvSpPr>
      <dsp:spPr>
        <a:xfrm>
          <a:off x="5215665" y="502713"/>
          <a:ext cx="444013" cy="519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215665" y="606595"/>
        <a:ext cx="310809" cy="311647"/>
      </dsp:txXfrm>
    </dsp:sp>
    <dsp:sp modelId="{325E4159-2650-4FCA-AD50-E73A9327D317}">
      <dsp:nvSpPr>
        <dsp:cNvPr id="0" name=""/>
        <dsp:cNvSpPr/>
      </dsp:nvSpPr>
      <dsp:spPr>
        <a:xfrm>
          <a:off x="5869119" y="134098"/>
          <a:ext cx="2094403" cy="1256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ptos Display"/>
            </a:rPr>
            <a:t> </a:t>
          </a:r>
          <a:r>
            <a:rPr lang="en-US" sz="1000" kern="1200"/>
            <a:t>Extra Feature Layers (for Multi-Scale Detection)</a:t>
          </a:r>
          <a:endParaRPr lang="en-US" sz="10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ptos Display"/>
            </a:rPr>
            <a:t> </a:t>
          </a:r>
          <a:r>
            <a:rPr lang="en-US" sz="800" kern="1200"/>
            <a:t>Extra Conv Layer 1: Conv2d → ReLU </a:t>
          </a:r>
          <a:endParaRPr lang="en-US" sz="8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ptos Display"/>
            </a:rPr>
            <a:t> </a:t>
          </a:r>
          <a:r>
            <a:rPr lang="en-US" sz="800" kern="1200"/>
            <a:t>Extra Conv Layer 2: Conv2d → ReLU </a:t>
          </a:r>
          <a:endParaRPr lang="en-US" sz="8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ptos Display"/>
            </a:rPr>
            <a:t> </a:t>
          </a:r>
          <a:r>
            <a:rPr lang="en-US" sz="800" kern="1200"/>
            <a:t>Extra Conv Layer 3: Conv2d → ReLU</a:t>
          </a:r>
        </a:p>
      </dsp:txBody>
      <dsp:txXfrm>
        <a:off x="5905925" y="170904"/>
        <a:ext cx="2020791" cy="1183029"/>
      </dsp:txXfrm>
    </dsp:sp>
    <dsp:sp modelId="{41474833-F21F-4D14-A078-75A43D05CFC5}">
      <dsp:nvSpPr>
        <dsp:cNvPr id="0" name=""/>
        <dsp:cNvSpPr/>
      </dsp:nvSpPr>
      <dsp:spPr>
        <a:xfrm>
          <a:off x="8147829" y="502713"/>
          <a:ext cx="444013" cy="519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147829" y="606595"/>
        <a:ext cx="310809" cy="311647"/>
      </dsp:txXfrm>
    </dsp:sp>
    <dsp:sp modelId="{9F9F8B19-C661-41AD-8FE4-274240CBA423}">
      <dsp:nvSpPr>
        <dsp:cNvPr id="0" name=""/>
        <dsp:cNvSpPr/>
      </dsp:nvSpPr>
      <dsp:spPr>
        <a:xfrm>
          <a:off x="8801283" y="134098"/>
          <a:ext cx="2094403" cy="1256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ptos Display"/>
            </a:rPr>
            <a:t> </a:t>
          </a:r>
          <a:r>
            <a:rPr lang="en-US" sz="1000" kern="1200"/>
            <a:t>Anchor Generation (Default Box Generator)</a:t>
          </a:r>
          <a:endParaRPr lang="en-US" sz="10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Aptos Display"/>
            </a:rPr>
            <a:t> </a:t>
          </a:r>
          <a:r>
            <a:rPr lang="en-US" sz="800" kern="1200"/>
            <a:t>Generates Default Bounding Boxes </a:t>
          </a:r>
          <a:endParaRPr lang="en-US" sz="800" kern="1200">
            <a:latin typeface="Aptos Display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 Uses different aspect ratios and scales</a:t>
          </a:r>
        </a:p>
      </dsp:txBody>
      <dsp:txXfrm>
        <a:off x="8838089" y="170904"/>
        <a:ext cx="2020791" cy="1183029"/>
      </dsp:txXfrm>
    </dsp:sp>
    <dsp:sp modelId="{B5DE09C4-5366-4209-A952-390D219657C6}">
      <dsp:nvSpPr>
        <dsp:cNvPr id="0" name=""/>
        <dsp:cNvSpPr/>
      </dsp:nvSpPr>
      <dsp:spPr>
        <a:xfrm rot="5400000">
          <a:off x="9626478" y="1537348"/>
          <a:ext cx="444013" cy="519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9692661" y="1575047"/>
        <a:ext cx="311647" cy="310809"/>
      </dsp:txXfrm>
    </dsp:sp>
    <dsp:sp modelId="{5FE53302-153C-4C8F-9644-5210B5F8B82D}">
      <dsp:nvSpPr>
        <dsp:cNvPr id="0" name=""/>
        <dsp:cNvSpPr/>
      </dsp:nvSpPr>
      <dsp:spPr>
        <a:xfrm>
          <a:off x="8801283" y="2228501"/>
          <a:ext cx="2094403" cy="1256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ptos Display"/>
            </a:rPr>
            <a:t> </a:t>
          </a:r>
          <a:r>
            <a:rPr lang="en-US" sz="1000" kern="1200"/>
            <a:t>Prediction Heads</a:t>
          </a:r>
          <a:endParaRPr lang="en-US" sz="10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Classification Head</a:t>
          </a:r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Conv2d Layers </a:t>
          </a:r>
          <a:endParaRPr lang="en-US" sz="800" kern="1200">
            <a:latin typeface="Aptos Display"/>
          </a:endParaRPr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Predicts Class Scores for Each Box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Regression Head</a:t>
          </a:r>
          <a:endParaRPr lang="en-US" sz="800" kern="1200">
            <a:latin typeface="Aptos Display"/>
          </a:endParaRPr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Conv2d Layers </a:t>
          </a:r>
          <a:endParaRPr lang="en-US" sz="800" kern="1200">
            <a:latin typeface="Aptos Display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Predicts Bounding Box Offsets</a:t>
          </a:r>
        </a:p>
      </dsp:txBody>
      <dsp:txXfrm>
        <a:off x="8838089" y="2265307"/>
        <a:ext cx="2020791" cy="1183029"/>
      </dsp:txXfrm>
    </dsp:sp>
    <dsp:sp modelId="{015B97CE-7DC7-48B3-85A5-CD48867941AC}">
      <dsp:nvSpPr>
        <dsp:cNvPr id="0" name=""/>
        <dsp:cNvSpPr/>
      </dsp:nvSpPr>
      <dsp:spPr>
        <a:xfrm rot="10800000">
          <a:off x="8172962" y="2597116"/>
          <a:ext cx="444013" cy="519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8306166" y="2700998"/>
        <a:ext cx="310809" cy="311647"/>
      </dsp:txXfrm>
    </dsp:sp>
    <dsp:sp modelId="{82523F1E-FC60-4136-864E-AF87242C3D3A}">
      <dsp:nvSpPr>
        <dsp:cNvPr id="0" name=""/>
        <dsp:cNvSpPr/>
      </dsp:nvSpPr>
      <dsp:spPr>
        <a:xfrm>
          <a:off x="5869119" y="2228501"/>
          <a:ext cx="2094403" cy="1256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Output Transform (Post Processing)</a:t>
          </a:r>
          <a:endParaRPr lang="en-US" sz="1000" kern="1200">
            <a:latin typeface="Aptos Display"/>
          </a:endParaRP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Normalization </a:t>
          </a:r>
          <a:endParaRPr lang="en-US" sz="800" kern="1200">
            <a:latin typeface="Aptos Display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Resize to Desired Output</a:t>
          </a:r>
        </a:p>
      </dsp:txBody>
      <dsp:txXfrm>
        <a:off x="5905925" y="2265307"/>
        <a:ext cx="2020791" cy="1183029"/>
      </dsp:txXfrm>
    </dsp:sp>
    <dsp:sp modelId="{6DCFAC59-F6AD-4B30-8002-71315A8910B2}">
      <dsp:nvSpPr>
        <dsp:cNvPr id="0" name=""/>
        <dsp:cNvSpPr/>
      </dsp:nvSpPr>
      <dsp:spPr>
        <a:xfrm rot="10800000">
          <a:off x="5240798" y="2597116"/>
          <a:ext cx="444013" cy="519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374002" y="2700998"/>
        <a:ext cx="310809" cy="311647"/>
      </dsp:txXfrm>
    </dsp:sp>
    <dsp:sp modelId="{D977C908-C769-4124-A60B-D2F97C96010D}">
      <dsp:nvSpPr>
        <dsp:cNvPr id="0" name=""/>
        <dsp:cNvSpPr/>
      </dsp:nvSpPr>
      <dsp:spPr>
        <a:xfrm>
          <a:off x="2936954" y="2228501"/>
          <a:ext cx="2094403" cy="1256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Output Predictions (Bounding Boxes + Class Labels)</a:t>
          </a:r>
          <a:endParaRPr lang="en-US" sz="1000" kern="1200">
            <a:latin typeface="Aptos Display"/>
          </a:endParaRPr>
        </a:p>
      </dsp:txBody>
      <dsp:txXfrm>
        <a:off x="2973760" y="2265307"/>
        <a:ext cx="2020791" cy="1183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23BF3-CF61-4D8B-8116-707353702324}">
      <dsp:nvSpPr>
        <dsp:cNvPr id="0" name=""/>
        <dsp:cNvSpPr/>
      </dsp:nvSpPr>
      <dsp:spPr>
        <a:xfrm>
          <a:off x="2344567" y="1596"/>
          <a:ext cx="1826811" cy="472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Input Predictions</a:t>
          </a:r>
        </a:p>
      </dsp:txBody>
      <dsp:txXfrm>
        <a:off x="2358420" y="15449"/>
        <a:ext cx="1799105" cy="445254"/>
      </dsp:txXfrm>
    </dsp:sp>
    <dsp:sp modelId="{F0853CC0-439D-42E9-AFD7-C670490E2CA7}">
      <dsp:nvSpPr>
        <dsp:cNvPr id="0" name=""/>
        <dsp:cNvSpPr/>
      </dsp:nvSpPr>
      <dsp:spPr>
        <a:xfrm rot="5400000">
          <a:off x="3169293" y="486381"/>
          <a:ext cx="177360" cy="212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194123" y="504117"/>
        <a:ext cx="127700" cy="124152"/>
      </dsp:txXfrm>
    </dsp:sp>
    <dsp:sp modelId="{D0B42B18-8FF6-4E55-844F-697E9B19C390}">
      <dsp:nvSpPr>
        <dsp:cNvPr id="0" name=""/>
        <dsp:cNvSpPr/>
      </dsp:nvSpPr>
      <dsp:spPr>
        <a:xfrm>
          <a:off x="2344567" y="711037"/>
          <a:ext cx="1826811" cy="472960"/>
        </a:xfrm>
        <a:prstGeom prst="roundRect">
          <a:avLst>
            <a:gd name="adj" fmla="val 10000"/>
          </a:avLst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Ground Truth</a:t>
          </a:r>
          <a:endParaRPr lang="en-US" sz="1200" kern="1200">
            <a:latin typeface="Aptos Display"/>
          </a:endParaRPr>
        </a:p>
      </dsp:txBody>
      <dsp:txXfrm>
        <a:off x="2358420" y="724890"/>
        <a:ext cx="1799105" cy="445254"/>
      </dsp:txXfrm>
    </dsp:sp>
    <dsp:sp modelId="{359132EA-2239-49A1-9A82-3FCD8E16D9C6}">
      <dsp:nvSpPr>
        <dsp:cNvPr id="0" name=""/>
        <dsp:cNvSpPr/>
      </dsp:nvSpPr>
      <dsp:spPr>
        <a:xfrm rot="5400000">
          <a:off x="3169293" y="1195822"/>
          <a:ext cx="177360" cy="212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194123" y="1213558"/>
        <a:ext cx="127700" cy="124152"/>
      </dsp:txXfrm>
    </dsp:sp>
    <dsp:sp modelId="{F7D7D189-A674-4CA4-8D9C-373774F771DC}">
      <dsp:nvSpPr>
        <dsp:cNvPr id="0" name=""/>
        <dsp:cNvSpPr/>
      </dsp:nvSpPr>
      <dsp:spPr>
        <a:xfrm>
          <a:off x="2344567" y="1420478"/>
          <a:ext cx="1826811" cy="472960"/>
        </a:xfrm>
        <a:prstGeom prst="roundRect">
          <a:avLst>
            <a:gd name="adj" fmla="val 10000"/>
          </a:avLst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Classification Loss Calculation (Cross-Entropy)</a:t>
          </a:r>
          <a:endParaRPr lang="en-US" sz="1200" kern="1200">
            <a:latin typeface="Aptos Display"/>
          </a:endParaRPr>
        </a:p>
      </dsp:txBody>
      <dsp:txXfrm>
        <a:off x="2358420" y="1434331"/>
        <a:ext cx="1799105" cy="445254"/>
      </dsp:txXfrm>
    </dsp:sp>
    <dsp:sp modelId="{2FAA61E3-A0BB-4075-9B69-1EFB5EE8179C}">
      <dsp:nvSpPr>
        <dsp:cNvPr id="0" name=""/>
        <dsp:cNvSpPr/>
      </dsp:nvSpPr>
      <dsp:spPr>
        <a:xfrm rot="5400000">
          <a:off x="3169293" y="1905263"/>
          <a:ext cx="177360" cy="212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194123" y="1922999"/>
        <a:ext cx="127700" cy="124152"/>
      </dsp:txXfrm>
    </dsp:sp>
    <dsp:sp modelId="{31BDAA77-B70F-4580-8D76-692E5C2489F1}">
      <dsp:nvSpPr>
        <dsp:cNvPr id="0" name=""/>
        <dsp:cNvSpPr/>
      </dsp:nvSpPr>
      <dsp:spPr>
        <a:xfrm>
          <a:off x="2344567" y="2129920"/>
          <a:ext cx="1826811" cy="472960"/>
        </a:xfrm>
        <a:prstGeom prst="roundRect">
          <a:avLst>
            <a:gd name="adj" fmla="val 10000"/>
          </a:avLst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Regression Loss Calculation (Smooth L1)</a:t>
          </a:r>
          <a:endParaRPr lang="en-US" sz="1200" kern="1200">
            <a:latin typeface="Aptos Display"/>
          </a:endParaRPr>
        </a:p>
      </dsp:txBody>
      <dsp:txXfrm>
        <a:off x="2358420" y="2143773"/>
        <a:ext cx="1799105" cy="445254"/>
      </dsp:txXfrm>
    </dsp:sp>
    <dsp:sp modelId="{0D8728E5-8DE7-4883-B644-F850F9FF929E}">
      <dsp:nvSpPr>
        <dsp:cNvPr id="0" name=""/>
        <dsp:cNvSpPr/>
      </dsp:nvSpPr>
      <dsp:spPr>
        <a:xfrm rot="5400000">
          <a:off x="3169293" y="2614705"/>
          <a:ext cx="177360" cy="212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194123" y="2632441"/>
        <a:ext cx="127700" cy="124152"/>
      </dsp:txXfrm>
    </dsp:sp>
    <dsp:sp modelId="{E4DC53C1-A76E-424C-87E4-EE610C80C124}">
      <dsp:nvSpPr>
        <dsp:cNvPr id="0" name=""/>
        <dsp:cNvSpPr/>
      </dsp:nvSpPr>
      <dsp:spPr>
        <a:xfrm>
          <a:off x="2344567" y="2839361"/>
          <a:ext cx="1826811" cy="472960"/>
        </a:xfrm>
        <a:prstGeom prst="roundRect">
          <a:avLst>
            <a:gd name="adj" fmla="val 10000"/>
          </a:avLst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Total Loss Calculation</a:t>
          </a:r>
          <a:endParaRPr lang="en-US" sz="1200" kern="1200">
            <a:latin typeface="Aptos Display"/>
          </a:endParaRPr>
        </a:p>
      </dsp:txBody>
      <dsp:txXfrm>
        <a:off x="2358420" y="2853214"/>
        <a:ext cx="1799105" cy="445254"/>
      </dsp:txXfrm>
    </dsp:sp>
    <dsp:sp modelId="{E3AA1A39-CE80-4005-8731-25589C92F742}">
      <dsp:nvSpPr>
        <dsp:cNvPr id="0" name=""/>
        <dsp:cNvSpPr/>
      </dsp:nvSpPr>
      <dsp:spPr>
        <a:xfrm rot="5400000">
          <a:off x="3169293" y="3324146"/>
          <a:ext cx="177360" cy="212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194123" y="3341882"/>
        <a:ext cx="127700" cy="124152"/>
      </dsp:txXfrm>
    </dsp:sp>
    <dsp:sp modelId="{3384D4B5-1F4E-4894-B67A-6D7B38C1471E}">
      <dsp:nvSpPr>
        <dsp:cNvPr id="0" name=""/>
        <dsp:cNvSpPr/>
      </dsp:nvSpPr>
      <dsp:spPr>
        <a:xfrm>
          <a:off x="2344567" y="3548802"/>
          <a:ext cx="1826811" cy="472960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Final Loss for Backpropagation</a:t>
          </a:r>
          <a:endParaRPr lang="en-US" sz="1200" kern="1200">
            <a:latin typeface="Aptos Display"/>
          </a:endParaRPr>
        </a:p>
      </dsp:txBody>
      <dsp:txXfrm>
        <a:off x="2358420" y="3562655"/>
        <a:ext cx="1799105" cy="44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0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3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7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6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4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214944-D164-4F22-80CA-31D6D984CAB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26E0C9-7D78-4554-80FB-39C4FE7CBD6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hnewhaven-my.sharepoint.com/my?id=%2Fpersonal%2Fimoha55%5Funh%5Fnewhaven%5Fedu%2FDocuments%2FProject%202%5FDL%20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A466B-2184-9123-9C44-5F444C6E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Campus Facility Object Detection Using SSD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8645-1217-3AF2-D4DF-C87D20EF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182"/>
            <a:ext cx="10515600" cy="77922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NN model from </a:t>
            </a:r>
            <a:r>
              <a:rPr lang="en-US" err="1">
                <a:ea typeface="+mj-lt"/>
                <a:cs typeface="+mj-lt"/>
              </a:rPr>
              <a:t>pytorch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E0C6-0F28-A1EA-ABDD-4F59777C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solidFill>
                  <a:srgbClr val="1F1F1F"/>
                </a:solidFill>
                <a:latin typeface="Consolas"/>
              </a:rPr>
              <a:t>(1): Sequential(
        (0): Conv2d(1024, 256,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=(1, 1), stride=(1, 1))
        (1):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  (2): Conv2d(256, 512,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=(3, 3), stride=(2, 2), padding=(1, 1))
        (3):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)
      (2): Sequential(
        (0): Conv2d(512, 128,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=(1, 1), stride=(1, 1))
        (1):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  (2): Conv2d(128, 256,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=(3, 3), stride=(2, 2), padding=(1, 1))
        (3):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)
      (3-4): 2 x Sequential(
        (0): Conv2d(256, 128,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=(1, 1), stride=(1, 1))
        (1):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  (2): Conv2d(128, 256,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=(3, 3), stride=(1, 1))
        (3):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)
    )
  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7464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FF7B-C215-0319-9CDF-ABAFD5A7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205"/>
          </a:xfrm>
        </p:spPr>
        <p:txBody>
          <a:bodyPr>
            <a:normAutofit fontScale="90000"/>
          </a:bodyPr>
          <a:lstStyle/>
          <a:p>
            <a:r>
              <a:rPr lang="en-US" sz="4900">
                <a:ea typeface="+mj-lt"/>
                <a:cs typeface="+mj-lt"/>
              </a:rPr>
              <a:t>NN model from </a:t>
            </a:r>
            <a:r>
              <a:rPr lang="en-US" sz="4900" err="1">
                <a:ea typeface="+mj-lt"/>
                <a:cs typeface="+mj-lt"/>
              </a:rPr>
              <a:t>pytorch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6F87-BDB4-6EEE-347F-F61BD166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034871"/>
            <a:ext cx="11550769" cy="41356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anchor_generator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):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DefaultBoxGenerator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aspect_ratios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=[[2], [2, 3], [2, 3], [2, 3], [2], [2]], clip=True, scales=[0.07, 0.15, 0.33, 0.51, 0.69, 0.87, 1.05], steps=[8, 16, 32, 64, 100, 300])
  (head):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SSDHead(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(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classification_head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):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SSDClassificationHead(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(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module_list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):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ModuleList(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(0): Conv2d(512, 364,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(1): Conv2d(1024, 546,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(2): Conv2d(512, 546,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(3): Conv2d(256, 546,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(4-5): 2 x Conv2d(256, 364,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)
    )
    (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regression_head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):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SSDRegressionHead(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(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module_list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):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ModuleList(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(0): Conv2d(512, 16,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(1): Conv2d(1024, 24,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(2): Conv2d(512, 24,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(3): Conv2d(256, 24,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  (4-5): 2 x Conv2d(256, 16,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kernel_size=(3, 3), stride=(1, 1), padding=(1, 1))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)
    )
  )
  (transform):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GeneralizedRCNNTransform(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    Normalize(mean=[0.48235, 0.45882, 0.40784], std=[0.00392156862745098, 0.00392156862745098, 0.00392156862745098])
      Resize(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min_size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=(300,), </a:t>
            </a:r>
            <a:r>
              <a:rPr lang="en-US" sz="1200" err="1">
                <a:solidFill>
                  <a:srgbClr val="1F1F1F"/>
                </a:solidFill>
                <a:latin typeface="Consolas"/>
              </a:rPr>
              <a:t>max_size=300, mode='bilinear')</a:t>
            </a:r>
            <a:r>
              <a:rPr lang="en-US" sz="1200">
                <a:solidFill>
                  <a:srgbClr val="1F1F1F"/>
                </a:solidFill>
                <a:latin typeface="Consolas"/>
              </a:rPr>
              <a:t>
  )
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90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E0AC-8B0F-1365-5F55-55A5082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7901-9E3A-2DF4-FC9E-1C088DB0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2"/>
            <a:ext cx="10515600" cy="4710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 snapshot of the code where we froze earlier part of the network.</a:t>
            </a:r>
          </a:p>
          <a:p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DEFEB26-29A5-25C4-684B-379CE5A2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023" r="-178" b="-287"/>
          <a:stretch/>
        </p:blipFill>
        <p:spPr>
          <a:xfrm>
            <a:off x="1482396" y="1987849"/>
            <a:ext cx="7573838" cy="1958486"/>
          </a:xfrm>
          <a:prstGeom prst="rect">
            <a:avLst/>
          </a:prstGeom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FC44A00B-FE9F-1D47-CC79-8A6FCC37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34" y="4180397"/>
            <a:ext cx="7558715" cy="2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B617-F17B-BAA0-F725-67307165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4E5-A46B-29CA-127C-934C853E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Mini-batch size: 4</a:t>
            </a:r>
          </a:p>
          <a:p>
            <a:r>
              <a:rPr lang="en-US"/>
              <a:t>Optimization algorithm and its hyperparameter settings (e.g., learning rate, weight decay):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C7D80CA-6AD2-7E97-5115-D669F886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65" y="3359360"/>
            <a:ext cx="8972550" cy="1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3B617-F17B-BAA0-F725-67307165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4E5-A46B-29CA-127C-934C853E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Hyperparameter Search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For this project, the 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hyperparameter search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was done manually by selecting reasonable values for learning rate, momentum, and weight decay. Specifically, the initial learning rate was 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0.001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during the initial training phase and was 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reduced to 0.0001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during fine-tuning to allow the model to make smaller updates for better convergence.</a:t>
            </a:r>
            <a:endParaRPr lang="en-US">
              <a:solidFill>
                <a:srgbClr val="FFFFFF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 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StepLR scheduler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was also used with a 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step size of 3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and a 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gamma value of 0.1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to gradually reduce the learning rate during training. This helps in refining the model and potentially achieving a lower loss over time</a:t>
            </a:r>
            <a:endParaRPr lang="en-US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Colorful pins linked with threads">
            <a:extLst>
              <a:ext uri="{FF2B5EF4-FFF2-40B4-BE49-F238E27FC236}">
                <a16:creationId xmlns:a16="http://schemas.microsoft.com/office/drawing/2014/main" id="{0332038D-BF9D-1523-0097-BC41E075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12" r="24777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3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418D4-CA81-9BF4-749C-D6340176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Pre and post training comparison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5D343A-3894-E800-178C-41BF3FFE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88411"/>
              </p:ext>
            </p:extLst>
          </p:nvPr>
        </p:nvGraphicFramePr>
        <p:xfrm>
          <a:off x="633999" y="1212186"/>
          <a:ext cx="6275668" cy="443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802">
                  <a:extLst>
                    <a:ext uri="{9D8B030D-6E8A-4147-A177-3AD203B41FA5}">
                      <a16:colId xmlns:a16="http://schemas.microsoft.com/office/drawing/2014/main" val="1883647484"/>
                    </a:ext>
                  </a:extLst>
                </a:gridCol>
                <a:gridCol w="1853433">
                  <a:extLst>
                    <a:ext uri="{9D8B030D-6E8A-4147-A177-3AD203B41FA5}">
                      <a16:colId xmlns:a16="http://schemas.microsoft.com/office/drawing/2014/main" val="496725430"/>
                    </a:ext>
                  </a:extLst>
                </a:gridCol>
                <a:gridCol w="1853433">
                  <a:extLst>
                    <a:ext uri="{9D8B030D-6E8A-4147-A177-3AD203B41FA5}">
                      <a16:colId xmlns:a16="http://schemas.microsoft.com/office/drawing/2014/main" val="2264935771"/>
                    </a:ext>
                  </a:extLst>
                </a:gridCol>
              </a:tblGrid>
              <a:tr h="92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M</a:t>
                      </a:r>
                      <a:r>
                        <a:rPr lang="en-US" sz="2500" b="0" i="0" u="none" strike="noStrike" noProof="0">
                          <a:solidFill>
                            <a:srgbClr val="000000"/>
                          </a:solidFill>
                        </a:rPr>
                        <a:t>Metric</a:t>
                      </a:r>
                      <a:endParaRPr lang="en-US" sz="2500" b="0" i="0" u="none" strike="noStrike" noProof="0" err="1">
                        <a:latin typeface="Aptos"/>
                      </a:endParaRPr>
                    </a:p>
                  </a:txBody>
                  <a:tcPr marL="125244" marR="125244" marT="62622" marB="6262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Pre-Finetuning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Post-Finetuning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512501"/>
                  </a:ext>
                </a:extLst>
              </a:tr>
              <a:tr h="92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Mean Average Precision (mAP)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/>
                        <a:t>0.00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/>
                        <a:t>0.20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9540"/>
                  </a:ext>
                </a:extLst>
              </a:tr>
              <a:tr h="5510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Mean IoU</a:t>
                      </a:r>
                      <a:endParaRPr lang="en-US" sz="2500" err="1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0.017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3.2604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45271"/>
                  </a:ext>
                </a:extLst>
              </a:tr>
              <a:tr h="92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Accuracy (IoU &gt; 0.5)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0%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57.14%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432409"/>
                  </a:ext>
                </a:extLst>
              </a:tr>
              <a:tr h="5510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Training Loss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17.23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12.07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54714"/>
                  </a:ext>
                </a:extLst>
              </a:tr>
              <a:tr h="5510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Validation Loss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20.953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b="0" i="0" u="none" strike="noStrike" noProof="0">
                          <a:latin typeface="Aptos"/>
                        </a:rPr>
                        <a:t>12.5302</a:t>
                      </a:r>
                      <a:endParaRPr lang="en-US" sz="2500"/>
                    </a:p>
                  </a:txBody>
                  <a:tcPr marL="125244" marR="125244" marT="62622" marB="62622"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66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150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18D4-CA81-9BF4-749C-D6340176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 and post training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3322-9ED3-745E-EC34-B7049DF7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73" y="1480569"/>
            <a:ext cx="10515600" cy="4351338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Comparing predictions for two samples before and after training</a:t>
            </a:r>
          </a:p>
          <a:p>
            <a:endParaRPr lang="en-US"/>
          </a:p>
        </p:txBody>
      </p:sp>
      <p:pic>
        <p:nvPicPr>
          <p:cNvPr id="5" name="Picture 4" descr="A yellow chair with black armrests&#10;&#10;Description automatically generated">
            <a:extLst>
              <a:ext uri="{FF2B5EF4-FFF2-40B4-BE49-F238E27FC236}">
                <a16:creationId xmlns:a16="http://schemas.microsoft.com/office/drawing/2014/main" id="{C3CDE297-1126-2F78-EB1C-2EA61614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79" y="2339376"/>
            <a:ext cx="5885371" cy="3588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517880-BBA4-C619-7519-671703321DA4}"/>
              </a:ext>
            </a:extLst>
          </p:cNvPr>
          <p:cNvSpPr txBox="1"/>
          <p:nvPr/>
        </p:nvSpPr>
        <p:spPr>
          <a:xfrm>
            <a:off x="7017400" y="5991920"/>
            <a:ext cx="3660913" cy="380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After Training </a:t>
            </a:r>
          </a:p>
        </p:txBody>
      </p:sp>
      <p:pic>
        <p:nvPicPr>
          <p:cNvPr id="10" name="Picture 9" descr="A yellow chair with black legs&#10;&#10;Description automatically generated">
            <a:extLst>
              <a:ext uri="{FF2B5EF4-FFF2-40B4-BE49-F238E27FC236}">
                <a16:creationId xmlns:a16="http://schemas.microsoft.com/office/drawing/2014/main" id="{A6519CDA-E7BE-F250-20AA-75467352FB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91" t="-470" r="2439" b="5162"/>
          <a:stretch/>
        </p:blipFill>
        <p:spPr>
          <a:xfrm>
            <a:off x="1403590" y="2163073"/>
            <a:ext cx="4108343" cy="3824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6DADA0-B62B-5413-7046-DC96EA5F9D7D}"/>
              </a:ext>
            </a:extLst>
          </p:cNvPr>
          <p:cNvSpPr txBox="1"/>
          <p:nvPr/>
        </p:nvSpPr>
        <p:spPr>
          <a:xfrm>
            <a:off x="1841550" y="5991919"/>
            <a:ext cx="3660913" cy="380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Before Training </a:t>
            </a:r>
          </a:p>
        </p:txBody>
      </p:sp>
    </p:spTree>
    <p:extLst>
      <p:ext uri="{BB962C8B-B14F-4D97-AF65-F5344CB8AC3E}">
        <p14:creationId xmlns:p14="http://schemas.microsoft.com/office/powerpoint/2010/main" val="9102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76A39D-3701-F568-4503-6B1BAE8176B0}"/>
              </a:ext>
            </a:extLst>
          </p:cNvPr>
          <p:cNvSpPr txBox="1"/>
          <p:nvPr/>
        </p:nvSpPr>
        <p:spPr>
          <a:xfrm>
            <a:off x="3836504" y="758952"/>
            <a:ext cx="7319175" cy="3566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EEAEB571-44F8-925A-38FB-A447756E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3F5-F493-D51C-A872-86F7991C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CBE8-BC92-3B79-9D3F-47549EF3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dk1"/>
                </a:solidFill>
              </a:rPr>
              <a:t>Data Collection and Partitioning:</a:t>
            </a:r>
            <a:endParaRPr lang="en-US"/>
          </a:p>
          <a:p>
            <a:r>
              <a:rPr lang="en-US" sz="1800">
                <a:solidFill>
                  <a:schemeClr val="dk1"/>
                </a:solidFill>
              </a:rPr>
              <a:t> The dataset contains 472 annotated images with three object categories: car, chair, and lamp post.</a:t>
            </a:r>
          </a:p>
          <a:p>
            <a:r>
              <a:rPr lang="en-US" sz="1800">
                <a:solidFill>
                  <a:schemeClr val="dk1"/>
                </a:solidFill>
              </a:rPr>
              <a:t> The data was partitioned into 80% training, 10% validation, and 10% test sets.</a:t>
            </a:r>
          </a:p>
          <a:p>
            <a:pPr marL="0" indent="0"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dk1"/>
                </a:solidFill>
              </a:rPr>
              <a:t> </a:t>
            </a:r>
            <a:r>
              <a:rPr lang="en-US" sz="1800" b="1">
                <a:solidFill>
                  <a:schemeClr val="dk1"/>
                </a:solidFill>
              </a:rPr>
              <a:t>Data Augmentation and Processing :</a:t>
            </a:r>
            <a:endParaRPr lang="en-US" b="1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dk1"/>
                </a:solidFill>
              </a:rPr>
              <a:t>To improve model generalization, data augmentation techniques were applied: </a:t>
            </a:r>
            <a:endParaRPr lang="en-US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 Resizing: Images were resized to 300x300 pixels to match the input size of the SSD.</a:t>
            </a:r>
            <a:endParaRPr lang="en-US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 Normalization: Mean subtraction and standard deviation normalization were applied to the images. </a:t>
            </a:r>
            <a:endParaRPr lang="en-US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 Transformations: Random flips and color jittering were used for augmentation.</a:t>
            </a:r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6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41E79-A354-1BD1-FD81-6AEFED536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F02-DEA3-0B86-8D14-3EF0A247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26FC-2D51-71A7-9F0C-392B10A7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09"/>
            <a:ext cx="10515600" cy="49120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/>
          </a:p>
          <a:p>
            <a:pPr lvl="1"/>
            <a:r>
              <a:rPr lang="en-US" b="1"/>
              <a:t>Task: </a:t>
            </a:r>
            <a:r>
              <a:rPr lang="en-US">
                <a:ea typeface="+mn-lt"/>
                <a:cs typeface="+mn-lt"/>
              </a:rPr>
              <a:t>The goal is to implement object detection using a fine-tuned SSD model with the VGG-16 backbone, focusing on detecting Campus objects .</a:t>
            </a:r>
          </a:p>
          <a:p>
            <a:pPr lvl="1"/>
            <a:r>
              <a:rPr lang="en-US" b="1"/>
              <a:t>Link to the dataset: </a:t>
            </a:r>
            <a:r>
              <a:rPr lang="en-US">
                <a:ea typeface="+mn-lt"/>
                <a:cs typeface="+mn-lt"/>
                <a:hlinkClick r:id="rId2"/>
              </a:rPr>
              <a:t>Project 2_DL Dataset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b="1"/>
              <a:t>Number of samples, image size:</a:t>
            </a:r>
            <a:r>
              <a:rPr lang="en-US">
                <a:ea typeface="+mn-lt"/>
                <a:cs typeface="+mn-lt"/>
              </a:rPr>
              <a:t> The dataset contains 472 annotated images, and each image is resized to 300x300 pixels to match the SSD model input size.</a:t>
            </a:r>
          </a:p>
          <a:p>
            <a:pPr lvl="1"/>
            <a:r>
              <a:rPr lang="en-US" b="1"/>
              <a:t>Number of classes: </a:t>
            </a:r>
            <a:r>
              <a:rPr lang="en-US">
                <a:ea typeface="+mn-lt"/>
                <a:cs typeface="+mn-lt"/>
              </a:rPr>
              <a:t>There are three object classes: car, chair, and lamp post.</a:t>
            </a:r>
            <a:endParaRPr lang="en-US"/>
          </a:p>
          <a:p>
            <a:pPr lvl="1"/>
            <a:r>
              <a:rPr lang="en-US" b="1"/>
              <a:t>Train, test, and validation partition:</a:t>
            </a:r>
            <a:r>
              <a:rPr lang="en-US">
                <a:ea typeface="+mn-lt"/>
                <a:cs typeface="+mn-lt"/>
              </a:rPr>
              <a:t> The data is split into 80% for training, 10% for validation, and 10% for testing</a:t>
            </a:r>
            <a:endParaRPr lang="en-US"/>
          </a:p>
          <a:p>
            <a:pPr lvl="1"/>
            <a:r>
              <a:rPr lang="en-US" b="1"/>
              <a:t>Data Normalization (mean and standard deviation):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Normalization</a:t>
            </a:r>
            <a:r>
              <a:rPr lang="en-US">
                <a:ea typeface="+mn-lt"/>
                <a:cs typeface="+mn-lt"/>
              </a:rPr>
              <a:t>: Applied to input images to match pre-trained models' expectations.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Mean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Consolas"/>
              </a:rPr>
              <a:t>[0.485, 0.456, 0.406]</a:t>
            </a:r>
            <a:r>
              <a:rPr lang="en-US">
                <a:ea typeface="+mn-lt"/>
                <a:cs typeface="+mn-lt"/>
              </a:rPr>
              <a:t> adjusts image color channels.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Standard Deviation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Consolas"/>
              </a:rPr>
              <a:t>[0.229, 0.224, 0.225]</a:t>
            </a:r>
            <a:r>
              <a:rPr lang="en-US">
                <a:ea typeface="+mn-lt"/>
                <a:cs typeface="+mn-lt"/>
              </a:rPr>
              <a:t> scales values for consistency.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Normalization ensures images are in a similar range as those used to train the base model, improving model performance.</a:t>
            </a:r>
            <a:endParaRPr lang="en-US"/>
          </a:p>
          <a:p>
            <a:pPr lvl="1"/>
            <a:r>
              <a:rPr lang="en-US" b="1"/>
              <a:t>Data augmentation techniques: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Outputs per Example</a:t>
            </a:r>
            <a:r>
              <a:rPr lang="en-US">
                <a:ea typeface="+mn-lt"/>
                <a:cs typeface="+mn-lt"/>
              </a:rPr>
              <a:t>: 3 versions for diversity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Flip</a:t>
            </a:r>
            <a:r>
              <a:rPr lang="en-US">
                <a:ea typeface="+mn-lt"/>
                <a:cs typeface="+mn-lt"/>
              </a:rPr>
              <a:t>: Horizontal to add variation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Rotation</a:t>
            </a:r>
            <a:r>
              <a:rPr lang="en-US">
                <a:ea typeface="+mn-lt"/>
                <a:cs typeface="+mn-lt"/>
              </a:rPr>
              <a:t>: ±10° for handling slight tilts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Shear</a:t>
            </a:r>
            <a:r>
              <a:rPr lang="en-US">
                <a:ea typeface="+mn-lt"/>
                <a:cs typeface="+mn-lt"/>
              </a:rPr>
              <a:t>: ±10° Horizontal/Vertical for perspective robustness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Saturation/Brightness</a:t>
            </a:r>
            <a:r>
              <a:rPr lang="en-US">
                <a:ea typeface="+mn-lt"/>
                <a:cs typeface="+mn-lt"/>
              </a:rPr>
              <a:t>: Adjusted ±10% to simulate lighting and color variations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4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674-351A-1642-EC6E-4BB3C77D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CE42-292F-7B40-745D-173FEEA9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5EF4C0F-AA37-B654-DBAB-97C93945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60" y="1486619"/>
            <a:ext cx="4470460" cy="3942272"/>
          </a:xfrm>
          <a:prstGeom prst="rect">
            <a:avLst/>
          </a:prstGeom>
        </p:spPr>
      </p:pic>
      <p:pic>
        <p:nvPicPr>
          <p:cNvPr id="5" name="Picture 4" descr="A screenshot of a lamp post&#10;&#10;Description automatically generated">
            <a:extLst>
              <a:ext uri="{FF2B5EF4-FFF2-40B4-BE49-F238E27FC236}">
                <a16:creationId xmlns:a16="http://schemas.microsoft.com/office/drawing/2014/main" id="{F2B28779-CE1C-2565-2930-6ED7B92A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28" y="1707042"/>
            <a:ext cx="5113486" cy="37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2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D0151-3092-EA66-77FB-6FAAEE641334}"/>
              </a:ext>
            </a:extLst>
          </p:cNvPr>
          <p:cNvSpPr txBox="1"/>
          <p:nvPr/>
        </p:nvSpPr>
        <p:spPr>
          <a:xfrm>
            <a:off x="209910" y="-5751"/>
            <a:ext cx="12145993" cy="65864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Data structure of labels for one sample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400">
                <a:latin typeface="Courier New"/>
                <a:cs typeface="Courier New"/>
              </a:rPr>
              <a:t>&lt;annotation&gt;</a:t>
            </a:r>
            <a:endParaRPr lang="en-US" sz="1400"/>
          </a:p>
          <a:p>
            <a:r>
              <a:rPr lang="en-US" sz="1400">
                <a:latin typeface="Courier New"/>
                <a:cs typeface="Courier New"/>
              </a:rPr>
              <a:t>&lt;folder/&gt;</a:t>
            </a:r>
          </a:p>
          <a:p>
            <a:r>
              <a:rPr lang="en-US" sz="1400">
                <a:latin typeface="Courier New"/>
                <a:cs typeface="Courier New"/>
              </a:rPr>
              <a:t>&lt;filename&gt;car_29_jpeg.rf.f667a53241b9e3a3124641dd2f86753a.jpg&lt;/filename&gt;</a:t>
            </a:r>
          </a:p>
          <a:p>
            <a:r>
              <a:rPr lang="en-US" sz="1400">
                <a:latin typeface="Courier New"/>
                <a:cs typeface="Courier New"/>
              </a:rPr>
              <a:t>&lt;path&gt;car_29_jpeg.rf.f667a53241b9e3a3124641dd2f86753a.jpg&lt;/path&gt;</a:t>
            </a:r>
          </a:p>
          <a:p>
            <a:r>
              <a:rPr lang="en-US" sz="1400">
                <a:latin typeface="Courier New"/>
                <a:cs typeface="Courier New"/>
              </a:rPr>
              <a:t>&lt;source&gt;</a:t>
            </a:r>
          </a:p>
          <a:p>
            <a:r>
              <a:rPr lang="en-US" sz="1400">
                <a:latin typeface="Courier New"/>
                <a:cs typeface="Courier New"/>
              </a:rPr>
              <a:t>&lt;database&gt;roboflow.com&lt;/database&gt;</a:t>
            </a:r>
          </a:p>
          <a:p>
            <a:r>
              <a:rPr lang="en-US" sz="1400">
                <a:latin typeface="Courier New"/>
                <a:cs typeface="Courier New"/>
              </a:rPr>
              <a:t>&lt;/source&gt;</a:t>
            </a:r>
          </a:p>
          <a:p>
            <a:r>
              <a:rPr lang="en-US" sz="1400">
                <a:latin typeface="Courier New"/>
                <a:cs typeface="Courier New"/>
              </a:rPr>
              <a:t>&lt;size&gt;</a:t>
            </a:r>
          </a:p>
          <a:p>
            <a:r>
              <a:rPr lang="en-US" sz="1400">
                <a:latin typeface="Courier New"/>
                <a:cs typeface="Courier New"/>
              </a:rPr>
              <a:t>&lt;width&gt;300&lt;/width&gt;</a:t>
            </a:r>
          </a:p>
          <a:p>
            <a:r>
              <a:rPr lang="en-US" sz="1400">
                <a:latin typeface="Courier New"/>
                <a:cs typeface="Courier New"/>
              </a:rPr>
              <a:t>&lt;height&gt;300&lt;/height&gt;</a:t>
            </a:r>
          </a:p>
          <a:p>
            <a:r>
              <a:rPr lang="en-US" sz="1400">
                <a:latin typeface="Courier New"/>
                <a:cs typeface="Courier New"/>
              </a:rPr>
              <a:t>&lt;depth&gt;3&lt;/depth&gt;</a:t>
            </a:r>
          </a:p>
          <a:p>
            <a:r>
              <a:rPr lang="en-US" sz="1400">
                <a:latin typeface="Courier New"/>
                <a:cs typeface="Courier New"/>
              </a:rPr>
              <a:t>&lt;/size&gt;</a:t>
            </a:r>
          </a:p>
          <a:p>
            <a:r>
              <a:rPr lang="en-US" sz="1400">
                <a:latin typeface="Courier New"/>
                <a:cs typeface="Courier New"/>
              </a:rPr>
              <a:t>&lt;segmented&gt;0&lt;/segmented&gt;</a:t>
            </a:r>
          </a:p>
          <a:p>
            <a:r>
              <a:rPr lang="en-US" sz="1400">
                <a:latin typeface="Courier New"/>
                <a:cs typeface="Courier New"/>
              </a:rPr>
              <a:t>&lt;object&gt;</a:t>
            </a:r>
          </a:p>
          <a:p>
            <a:r>
              <a:rPr lang="en-US" sz="1400">
                <a:latin typeface="Courier New"/>
                <a:cs typeface="Courier New"/>
              </a:rPr>
              <a:t>&lt;name&gt;car&lt;/name&gt;</a:t>
            </a:r>
          </a:p>
          <a:p>
            <a:r>
              <a:rPr lang="en-US" sz="1400">
                <a:latin typeface="Courier New"/>
                <a:cs typeface="Courier New"/>
              </a:rPr>
              <a:t>&lt;pose&gt;Unspecified&lt;/pose&gt;</a:t>
            </a:r>
          </a:p>
          <a:p>
            <a:r>
              <a:rPr lang="en-US" sz="1400">
                <a:latin typeface="Courier New"/>
                <a:cs typeface="Courier New"/>
              </a:rPr>
              <a:t>&lt;truncated&gt;0&lt;/truncated&gt;</a:t>
            </a:r>
          </a:p>
          <a:p>
            <a:r>
              <a:rPr lang="en-US" sz="1400">
                <a:latin typeface="Courier New"/>
                <a:cs typeface="Courier New"/>
              </a:rPr>
              <a:t>&lt;difficult&gt;0&lt;/difficult&gt;</a:t>
            </a:r>
          </a:p>
          <a:p>
            <a:r>
              <a:rPr lang="en-US" sz="1400">
                <a:latin typeface="Courier New"/>
                <a:cs typeface="Courier New"/>
              </a:rPr>
              <a:t>&lt;occluded&gt;0&lt;/occluded&gt;</a:t>
            </a:r>
          </a:p>
          <a:p>
            <a:r>
              <a:rPr lang="en-US" sz="1400">
                <a:latin typeface="Courier New"/>
                <a:cs typeface="Courier New"/>
              </a:rPr>
              <a:t>&lt;bndbox&gt;</a:t>
            </a:r>
          </a:p>
          <a:p>
            <a:r>
              <a:rPr lang="en-US" sz="1400">
                <a:latin typeface="Courier New"/>
                <a:cs typeface="Courier New"/>
              </a:rPr>
              <a:t>&lt;xmin&gt;7&lt;/xmin&gt;</a:t>
            </a:r>
          </a:p>
          <a:p>
            <a:r>
              <a:rPr lang="en-US" sz="1400">
                <a:latin typeface="Courier New"/>
                <a:cs typeface="Courier New"/>
              </a:rPr>
              <a:t>&lt;xmax&gt;301&lt;/xmax&gt;</a:t>
            </a:r>
          </a:p>
          <a:p>
            <a:r>
              <a:rPr lang="en-US" sz="1400">
                <a:latin typeface="Courier New"/>
                <a:cs typeface="Courier New"/>
              </a:rPr>
              <a:t>&lt;ymin&gt;1&lt;/ymin&gt;</a:t>
            </a:r>
          </a:p>
          <a:p>
            <a:r>
              <a:rPr lang="en-US" sz="1400">
                <a:latin typeface="Courier New"/>
                <a:cs typeface="Courier New"/>
              </a:rPr>
              <a:t>&lt;ymax&gt;294&lt;/ymax&gt;</a:t>
            </a:r>
          </a:p>
          <a:p>
            <a:r>
              <a:rPr lang="en-US" sz="1400">
                <a:latin typeface="Courier New"/>
                <a:cs typeface="Courier New"/>
              </a:rPr>
              <a:t>&lt;/bndbox&gt;</a:t>
            </a:r>
          </a:p>
          <a:p>
            <a:r>
              <a:rPr lang="en-US" sz="1400">
                <a:latin typeface="Courier New"/>
                <a:cs typeface="Courier New"/>
              </a:rPr>
              <a:t>&lt;/object&gt;</a:t>
            </a:r>
          </a:p>
          <a:p>
            <a:r>
              <a:rPr lang="en-US" sz="1400">
                <a:latin typeface="Courier New"/>
                <a:cs typeface="Courier New"/>
              </a:rPr>
              <a:t>&lt;/annotation&gt;</a:t>
            </a:r>
          </a:p>
        </p:txBody>
      </p:sp>
    </p:spTree>
    <p:extLst>
      <p:ext uri="{BB962C8B-B14F-4D97-AF65-F5344CB8AC3E}">
        <p14:creationId xmlns:p14="http://schemas.microsoft.com/office/powerpoint/2010/main" val="185604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2E011-2001-045F-9BF5-515B9953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BAF2C-02B7-8121-7BC8-672980DA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NN Architecture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59EDED-48E4-A9E6-149C-B5C9DC261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033330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2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2E011-2001-045F-9BF5-515B9953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AF2C-02B7-8121-7BC8-672980DA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Loss function Architecture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59EDED-48E4-A9E6-149C-B5C9DC261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283189"/>
              </p:ext>
            </p:extLst>
          </p:nvPr>
        </p:nvGraphicFramePr>
        <p:xfrm>
          <a:off x="4639733" y="184573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05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C794-EF65-080C-8866-75A4A71E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3" y="117319"/>
            <a:ext cx="10653578" cy="1132258"/>
          </a:xfrm>
        </p:spPr>
        <p:txBody>
          <a:bodyPr/>
          <a:lstStyle/>
          <a:p>
            <a:r>
              <a:rPr lang="en-US"/>
              <a:t>NN model from pytorch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90A8-6B29-107E-D5B0-6D47D744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689814"/>
            <a:ext cx="11033184" cy="51420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solidFill>
                  <a:srgbClr val="1F1F1F"/>
                </a:solidFill>
                <a:latin typeface="Consolas"/>
              </a:rPr>
              <a:t>SSD(
  (backbone): SSDFeatureExtractorVGG(
    (features): Sequential(
      (0): Conv2d(3, 64, kernel_size=(3, 3), stride=(1, 1), padding=(1, 1))
      (1): ReLU(inplace=True)
      (2): Conv2d(64, 64, kernel_size=(3, 3), stride=(1, 1), padding=(1, 1))
      (3): ReLU(inplace=True)
      (4): MaxPool2d(kernel_size=2, stride=2, padding=0, dilation=1, ceil_mode=False)
      (5): Conv2d(64, 128, kernel_size=(3, 3), stride=(1, 1), padding=(1, 1))
      (6): ReLU(inplace=True)
      (7): Conv2d(128, 128, kernel_size=(3, 3), stride=(1, 1), padding=(1, 1))
      (8): ReLU(inplace=True)
      (9): MaxPool2d(kernel_size=2, stride=2, padding=0, dilation=1, ceil_mode=False)
      (10): Conv2d(128, 256, kernel_size=(3, 3), stride=(1, 1), padding=(1, 1))
      (11): ReLU(inplace=True)
      (12): Conv2d(256, 256, kernel_size=(3, 3), stride=(1, 1), padding=(1, 1))
      (13): ReLU(inplace=True)
      (14): Conv2d(256, 256, kernel_size=(3, 3), stride=(1, 1), padding=(1, 1))
      (15): ReLU(inplace=True)
      (16): MaxPool2d(kernel_size=2, stride=2, padding=0, dilation=1, ceil_mode=True)
      (17): Conv2d(256, 512, kernel_size=(3, 3), stride=(1, 1), padding=(1, 1))
      (18): ReLU(inplace=True)
      (19): Conv2d(512, 512, kernel_size=(3, 3), stride=(1, 1), padding=(1, 1))
      (20): ReLU(inplace=True)
      (21): Conv2d(512, 512, kernel_size=(3, 3), stride=(1, 1), padding=(1, 1))
      (22): ReLU(inplace=True)
    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5678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198A-B08F-A708-27B7-1D171ABF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350747"/>
            <a:ext cx="10515600" cy="85111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NN model from </a:t>
            </a:r>
            <a:r>
              <a:rPr lang="en-US" err="1">
                <a:ea typeface="+mj-lt"/>
                <a:cs typeface="+mj-lt"/>
              </a:rPr>
              <a:t>pytorch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EDC8-299B-256B-21B9-75E6EA37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26060"/>
            <a:ext cx="10653579" cy="45938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solidFill>
                  <a:srgbClr val="1F1F1F"/>
                </a:solidFill>
                <a:latin typeface="Consolas"/>
              </a:rPr>
              <a:t>(extra): ModuleList(
      (0): Sequential(
        (0): MaxPool2d(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=2, stride=2, padding=0, dilation=1,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ceil_mode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=False)
        (1): Conv2d(512, 512,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=(3, 3), stride=(1, 1), padding=(1, 1))
        (2):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  (3): Conv2d(512, 512,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=(3, 3), stride=(1, 1), padding=(1, 1))
        (4):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  (5): Conv2d(512, 512,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=(3, 3), stride=(1, 1), padding=(1, 1))
        (6):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  (7): Sequential(
          (0): MaxPool2d(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=3, stride=1, padding=1, dilation=1,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ceil_mode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=False)
          (1): Conv2d(512, 1024,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=(3, 3), stride=(1, 1), padding=(6, 6), dilation=(6, 6))
          (2):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    (3): Conv2d(1024, 1024,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kernel_size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=(1, 1), stride=(1, 1))
          (4): 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ReLU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1F1F1F"/>
                </a:solidFill>
                <a:latin typeface="Consolas"/>
              </a:rPr>
              <a:t>inplace</a:t>
            </a:r>
            <a:r>
              <a:rPr lang="en-US" sz="1600">
                <a:solidFill>
                  <a:srgbClr val="1F1F1F"/>
                </a:solidFill>
                <a:latin typeface="Consolas"/>
              </a:rPr>
              <a:t>=True)
        )
      )</a:t>
            </a:r>
          </a:p>
          <a:p>
            <a:endParaRPr lang="en-US" sz="1100">
              <a:solidFill>
                <a:srgbClr val="1F1F1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2233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2518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Calibri</vt:lpstr>
      <vt:lpstr>Calibri Light</vt:lpstr>
      <vt:lpstr>Consolas</vt:lpstr>
      <vt:lpstr>Courier New</vt:lpstr>
      <vt:lpstr>Wingdings</vt:lpstr>
      <vt:lpstr>Retrospect</vt:lpstr>
      <vt:lpstr>Campus Facility Object Detection Using SSD </vt:lpstr>
      <vt:lpstr>Data Collection and processing</vt:lpstr>
      <vt:lpstr>Data Collection and processing</vt:lpstr>
      <vt:lpstr>Sample images</vt:lpstr>
      <vt:lpstr>PowerPoint Presentation</vt:lpstr>
      <vt:lpstr>NN Architecture </vt:lpstr>
      <vt:lpstr>Loss function Architecture</vt:lpstr>
      <vt:lpstr>NN model from pytorch</vt:lpstr>
      <vt:lpstr>NN model from pytorch </vt:lpstr>
      <vt:lpstr>NN model from pytorch </vt:lpstr>
      <vt:lpstr>NN model from pytorch </vt:lpstr>
      <vt:lpstr>Transfer Learning</vt:lpstr>
      <vt:lpstr>Training</vt:lpstr>
      <vt:lpstr>Training</vt:lpstr>
      <vt:lpstr>Pre and post training comparison</vt:lpstr>
      <vt:lpstr>Pre and post training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thanmai boddoju</dc:creator>
  <cp:lastModifiedBy>thanmai boddoju</cp:lastModifiedBy>
  <cp:revision>1</cp:revision>
  <dcterms:created xsi:type="dcterms:W3CDTF">2025-03-24T03:43:07Z</dcterms:created>
  <dcterms:modified xsi:type="dcterms:W3CDTF">2025-03-24T03:45:48Z</dcterms:modified>
</cp:coreProperties>
</file>