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7259-F80C-457F-241F-B9183C68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FB12D-692B-61C0-4CDA-D66187377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7737-6024-2191-9F38-E126B11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E9B3-0619-4AB1-00B9-CD8AED56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5F85-C3B2-6AAA-2C18-6BC1EAA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8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E54F-0564-9A8C-E707-C364C74A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50D4-C979-9333-2747-FBDFF9655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381B-4005-73A8-D2A5-B5B0480E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C32C-C333-F713-67E4-E7187073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1C5C-4EC1-B451-B25B-97AA1F3E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0732F-AE30-02D3-0265-FCD1C08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4003-22D8-942B-D554-AF93CE40C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F95B-B6D6-5778-99ED-2A4CB4EE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2660-51B1-C2A9-E24E-A8B0998E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ADFD-2252-DF88-260F-2C7701A7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3025-E018-EACF-2E21-28ADCEF4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EC97-5821-9682-4669-A3785DAB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1ECA-0D20-2D9A-FFC4-BBF8D5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8AE3-5165-641D-6E32-646A8CC3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3050-0C42-B0D0-4F0C-2CCC6428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2180-5BF5-28D5-4763-BD3E3C2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D103-5419-CBB3-41C0-070EA9F0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3FF2-06D7-87B6-4036-DA663293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CBA8-2326-523D-ED1F-293F7E4D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DA31-363A-284D-CC56-AE882D2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AC9E-8ABC-4E96-8378-9ADB95A2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C5D6-8E28-B891-64DF-71BDD4F5B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BBA6-57F3-4E87-2B5D-D8AD6B85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633F-17C4-579E-B72E-9090B6FD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2AFC-4A61-EE7F-4A5B-647807CE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82C8-5F05-9896-E829-B2017BE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3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570F-0044-1145-461A-CC5CD00C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4CDC-48E4-C2B3-FFB5-1ABFF20A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490AE-C156-6FDF-18BF-0FA77CBD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58216-48DB-4CA8-5701-141D027C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0A832-3009-0E98-45E1-3C7C9C7E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7C10D-62DC-4635-51A3-67AEFCE3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0C13C-8AC7-0D2B-89EA-169D36E2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B52DA-5937-F786-6789-F384533F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36E-1E31-C1F9-4359-D4FED46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7E4D7-996D-E3D1-F0DD-945E0B96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F6EE8-C327-AA49-A974-86DF1DBE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958D8-A1FF-FCCF-8853-CBFB5963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99E47-9EC6-827B-95E6-61032880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0C3EF-7DDF-A2F4-C0C6-269C353B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32A2-9C3B-E56C-A3A5-FDE28153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E29-C96C-F3DD-73BC-24BAEEF5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1406-334A-83D5-8D58-8D53EA03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03667-3839-EFA7-02B5-DFEBCBDB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7831-EDFC-E35D-017A-8790B2A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9FF5E-2700-AC24-38BE-79948D0C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BDEEE-F912-C9F6-C28F-DCF4E76D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8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78E-6420-1E8D-8E91-1E2F7B8D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79C69-416D-F50B-89F0-742743EAE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1172-F64C-306B-A0FF-876E3B92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3B88-7DEF-2481-3DDD-A02FCAAE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92AC-E063-AF30-7EF5-75A5CE41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186F-2604-F978-350F-C8CEF469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4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126CE-ED20-6CFB-0A43-1776EB0A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DEE0-393E-B363-0AF9-E7166015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6E35-BC1E-B680-4B23-B0F89EBFD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0217-2814-4BF3-9C04-7E8B5BF4ED5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79D0-2F9F-71C7-DBF0-015535D46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F465-193C-816C-8D7D-20FB96A8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7AE0-6C32-4B00-8CF5-21A3A4B2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3074-C3DD-1A03-E2C1-B8A47129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566" y="954157"/>
            <a:ext cx="4731026" cy="64604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Swiggy case study insights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54445-0C3A-1E06-993C-81035A71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1" y="1934818"/>
            <a:ext cx="9356034" cy="3525078"/>
          </a:xfrm>
        </p:spPr>
        <p:txBody>
          <a:bodyPr/>
          <a:lstStyle/>
          <a:p>
            <a:pPr algn="just"/>
            <a:r>
              <a:rPr lang="en-US" dirty="0"/>
              <a:t>Spice Up Restaurant offers most no. of items likely to (172 items)   </a:t>
            </a:r>
          </a:p>
          <a:p>
            <a:pPr algn="just"/>
            <a:r>
              <a:rPr lang="en-US" dirty="0"/>
              <a:t>Lowest average price Restaurant available in Bangalore .</a:t>
            </a:r>
          </a:p>
          <a:p>
            <a:pPr algn="just"/>
            <a:r>
              <a:rPr lang="en-IN" dirty="0"/>
              <a:t>Most recommended item category is Tandoor Hut.  </a:t>
            </a:r>
          </a:p>
          <a:p>
            <a:pPr algn="just"/>
            <a:r>
              <a:rPr lang="en-IN" dirty="0"/>
              <a:t>Most Popular and available Cuisine is North Indian &amp; Chinese cuisine.</a:t>
            </a:r>
          </a:p>
          <a:p>
            <a:pPr algn="l"/>
            <a:r>
              <a:rPr lang="en-IN" dirty="0"/>
              <a:t>Highest number of restaurant available Bangalore (191) city than Ahmedabad.</a:t>
            </a:r>
          </a:p>
          <a:p>
            <a:pPr algn="l"/>
            <a:r>
              <a:rPr lang="en-IN" dirty="0"/>
              <a:t>There are 13 Restaurant having rating &gt;4.5.</a:t>
            </a:r>
          </a:p>
        </p:txBody>
      </p:sp>
    </p:spTree>
    <p:extLst>
      <p:ext uri="{BB962C8B-B14F-4D97-AF65-F5344CB8AC3E}">
        <p14:creationId xmlns:p14="http://schemas.microsoft.com/office/powerpoint/2010/main" val="140754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Swiggy case study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case study insights</dc:title>
  <dc:creator>Abhishek Nila</dc:creator>
  <cp:lastModifiedBy>Abhishek Nila</cp:lastModifiedBy>
  <cp:revision>1</cp:revision>
  <dcterms:created xsi:type="dcterms:W3CDTF">2023-11-06T17:33:38Z</dcterms:created>
  <dcterms:modified xsi:type="dcterms:W3CDTF">2023-11-06T17:34:32Z</dcterms:modified>
</cp:coreProperties>
</file>