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Roboto" panose="020B0604020202020204" charset="0"/>
      <p:regular r:id="rId19"/>
      <p:bold r:id="rId20"/>
      <p:italic r:id="rId21"/>
      <p:boldItalic r:id="rId22"/>
    </p:embeddedFont>
    <p:embeddedFont>
      <p:font typeface="Roboto Slab" panose="020B060402020202020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298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4d4ffcc44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4d4ffcc44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4e7812f3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4e7812f3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4e7812f3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4e7812f3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4d4ffcc44_1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4d4ffcc44_1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4e7812f3c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4e7812f3c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4d4ffcc44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4d4ffcc44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4d4ffcc44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4d4ffcc44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4d4ffcc44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4d4ffcc44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4d4ffcc44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4d4ffcc44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4d4ffcc44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4d4ffcc44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4e7812f3c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4e7812f3c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4d4ffcc4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4d4ffcc4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4e7812f3c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4e7812f3c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4e7812f3c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4e7812f3c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4e7812f3c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4e7812f3c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rgbClr val="00517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</a:rPr>
              <a:t>Dedup</a:t>
            </a:r>
            <a:endParaRPr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58850" y="3468200"/>
            <a:ext cx="5783400" cy="15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</a:rPr>
              <a:t>Members: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Pratik Chavan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Pratik Kadam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Priyanka Donta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Terance Barretto</a:t>
            </a:r>
            <a:endParaRPr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</a:t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4425" y="1190925"/>
            <a:ext cx="6888026" cy="38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</a:t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9413" y="1307250"/>
            <a:ext cx="6505175" cy="365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</a:t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1213" y="1200100"/>
            <a:ext cx="6661574" cy="374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Pain Points</a:t>
            </a:r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Less compute resources available on Azure due to Cost Constraint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Unavailability of source of truth lookups for APCCodes etc.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structure change for Outpatient Prospective Payment System after 2014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Aligning on the business rules and dimensional model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</a:t>
            </a:r>
            <a:endParaRPr/>
          </a:p>
        </p:txBody>
      </p:sp>
      <p:sp>
        <p:nvSpPr>
          <p:cNvPr id="144" name="Google Shape;144;p26"/>
          <p:cNvSpPr txBox="1"/>
          <p:nvPr/>
        </p:nvSpPr>
        <p:spPr>
          <a:xfrm>
            <a:off x="562900" y="1705200"/>
            <a:ext cx="56433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 dimensional model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Move flat file loading to Azure to unable all-cloud infrastructure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 lookup tables with better data sources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a cube based of the dimensional model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</a:t>
            </a:r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700" y="1283175"/>
            <a:ext cx="7930401" cy="37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57" name="Google Shape;157;p2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Built a data warehouse for healthcare Provider data using SSIS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dashboard on Power BI to visualize statewise Provider data and Inpatient, Outpatient Revenue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Understanding the structure of the cost for different healthcare services for all the states in United States of America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Working remotely and collaborating and create a data warehouse using Cloud Infrastructure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Check the number of providers per state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Comparing Inpatient and Outpatient revenue for Providers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Model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4425" y="1144125"/>
            <a:ext cx="4926101" cy="3694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17C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Diagram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2825" y="1316125"/>
            <a:ext cx="5805762" cy="3694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Tables created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14075"/>
            <a:ext cx="3543300" cy="292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8100" y="1296525"/>
            <a:ext cx="2667000" cy="33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6142800" y="458025"/>
            <a:ext cx="2887500" cy="30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Schemas:</a:t>
            </a:r>
            <a:br>
              <a:rPr lang="en" sz="1200"/>
            </a:br>
            <a:r>
              <a:rPr lang="en" sz="1200"/>
              <a:t>Archive:</a:t>
            </a:r>
            <a:br>
              <a:rPr lang="en" sz="1200"/>
            </a:br>
            <a:r>
              <a:rPr lang="en" sz="1200"/>
              <a:t>TableName + Date of Archive</a:t>
            </a:r>
            <a:endParaRPr sz="12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Cube:</a:t>
            </a:r>
            <a:br>
              <a:rPr lang="en" sz="1200"/>
            </a:br>
            <a:r>
              <a:rPr lang="en" sz="1200"/>
              <a:t>Dimensional Tables</a:t>
            </a:r>
            <a:endParaRPr sz="12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Error:</a:t>
            </a:r>
            <a:br>
              <a:rPr lang="en" sz="1200"/>
            </a:br>
            <a:r>
              <a:rPr lang="en" sz="1200"/>
              <a:t>Store errors generated during Lookups</a:t>
            </a:r>
            <a:endParaRPr sz="12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Staging:</a:t>
            </a:r>
            <a:br>
              <a:rPr lang="en" sz="1200"/>
            </a:br>
            <a:r>
              <a:rPr lang="en" sz="1200"/>
              <a:t>To move data from source and store with proper data types</a:t>
            </a:r>
            <a:endParaRPr sz="12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Source:</a:t>
            </a:r>
            <a:br>
              <a:rPr lang="en" sz="1200"/>
            </a:br>
            <a:r>
              <a:rPr lang="en" sz="1200"/>
              <a:t>To load source flat files</a:t>
            </a:r>
            <a:endParaRPr sz="12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Reporting:</a:t>
            </a:r>
            <a:br>
              <a:rPr lang="en" sz="1200"/>
            </a:br>
            <a:r>
              <a:rPr lang="en" sz="1200"/>
              <a:t>To have reporting tables for SQL Queries</a:t>
            </a:r>
            <a:br>
              <a:rPr lang="en" sz="1200"/>
            </a:br>
            <a:endParaRPr sz="12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SSIS Control Flow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9150" y="1453300"/>
            <a:ext cx="5943600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SSIS Control Flow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4050" y="1227925"/>
            <a:ext cx="5615754" cy="36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SSIS Control Flow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1425" y="1267125"/>
            <a:ext cx="5761667" cy="36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SSIS Control Flow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3200" y="1257325"/>
            <a:ext cx="5681809" cy="36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</Words>
  <Application>Microsoft Office PowerPoint</Application>
  <PresentationFormat>On-screen Show (16:9)</PresentationFormat>
  <Paragraphs>41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Roboto Slab</vt:lpstr>
      <vt:lpstr>Roboto</vt:lpstr>
      <vt:lpstr>Marina</vt:lpstr>
      <vt:lpstr>Dedup</vt:lpstr>
      <vt:lpstr>Objective</vt:lpstr>
      <vt:lpstr>Data Model</vt:lpstr>
      <vt:lpstr>ER Diagram</vt:lpstr>
      <vt:lpstr>Tables created</vt:lpstr>
      <vt:lpstr>SSIS Control Flow</vt:lpstr>
      <vt:lpstr>SSIS Control Flow</vt:lpstr>
      <vt:lpstr>SSIS Control Flow</vt:lpstr>
      <vt:lpstr>SSIS Control Flow</vt:lpstr>
      <vt:lpstr>Dashboard</vt:lpstr>
      <vt:lpstr>Dashboard</vt:lpstr>
      <vt:lpstr>Dashboard</vt:lpstr>
      <vt:lpstr>Pain Points</vt:lpstr>
      <vt:lpstr>Future Scope</vt:lpstr>
      <vt:lpstr>Future Scope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Dedup</dc:title>
  <cp:lastModifiedBy>Priyanka Donta</cp:lastModifiedBy>
  <cp:revision>1</cp:revision>
  <dcterms:modified xsi:type="dcterms:W3CDTF">2020-07-09T02:11:02Z</dcterms:modified>
</cp:coreProperties>
</file>