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C179-BFD7-E436-6ACB-2D6E0700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E06C-3CA3-065C-88E5-6F3089C9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891E-F9A6-3042-EDC5-4965B09D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809E-DF61-E63A-7520-754A7DE1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EBFA-0E8A-D081-4BCA-6FFE1991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0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C04C-0F70-7105-527D-8EC11016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419B2-A773-2815-EB9B-FD9B263BA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1FE1-7CED-BBE4-B690-815E44AD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0B99-49B9-200F-3EF6-0D03FBEF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0184-B7C1-9220-9004-C7F811B2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FD757-01F1-AB21-5227-62C64B4B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8DB8-780A-D211-1F1C-410B6B7B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2C34-6014-4552-FCAF-439603D7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C89C-C2F5-1D89-2B43-AB016F0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CF2A-9E3B-2EF3-FE8C-C385E484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0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B764-BE11-A70C-B208-A215E7EE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9828-C897-8CF2-B4C7-289438F9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3393-7C2C-44CF-7C2A-50F0A620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EA7BB-E3CE-5128-7431-0496FF19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FD4A-2585-1232-E137-09AE463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2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8055-DFD9-381E-03F0-A9924751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2C5F-1035-9F77-4E61-0A28D861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D988-B45D-3051-1AAB-B465F523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644B-CF71-CC10-B154-3191F0A9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32E-46CE-71C4-DEE1-B5C6DBED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2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9329-5D65-F155-492D-9AB7FD82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2A2B-3F72-03AF-5DE1-F90BE06E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76A79-1472-B612-DEC5-4862F7C19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DF5-71E7-D76A-D4AD-022DEFC1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CBD75-A5E8-7611-0C71-6512CAE4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1E7A8-2AF6-A718-C590-0F789417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1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711E-EA46-0867-9450-84C14688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C301-767F-509A-9128-9C4D637D4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C5271-D403-7EDC-0C7E-1782A0DA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429CB-EC23-FAC6-53D1-5580C7EE3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D4018-A1F1-37A0-408D-87ADBBDB5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4362B-4034-146E-D2E3-9E406F72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C4CE4-DB72-F00A-6933-0D456843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6F0B2-2919-8A82-A18F-8CC352DD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6324-C229-F40E-88B6-10D9A92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1FB52-BF7F-7CF0-B363-80902018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A9D5D-4E6A-CAF5-1BF8-2950A983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974D5-79D6-FACB-98BC-DDA6B6EC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4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2215E-FF97-0D80-23C0-D906F2D6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659C-9A73-363F-5435-216F2BE9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2CC3-D6DF-C5D1-E11B-AE1BCB51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8C9-6CDC-7F50-9F41-9558938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D908-47C2-C5CA-BE43-A69A0EAF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47864-F47B-4CD3-6218-BFF9828C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13B5-0CD2-D2C1-070D-2AF878BC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0B70E-67F2-9663-CD4B-8431D44E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828B5-70CB-3F37-3DA3-D45A3B7A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5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8186-D9EE-56CC-998B-4B6A57B8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1C5FC-38FA-5630-FCAF-F6F44665F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B94DA-5D45-57E8-E6C9-5DEFD3144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D8B0-3DB9-D79B-2290-F950B896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1158F-CCA5-8333-ACD1-90140FE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0122A-7524-38DD-E49B-65BFCA5D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E5315-A758-F7C3-5D37-EE5E49F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587A-0146-7EDC-4C4C-3CD02D00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A1B0B-9CCC-6524-F355-93FA0F699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DEDF-8CA4-4C36-ABC8-97E97028C431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768D-66AB-52A0-00B2-29EDD727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1FDB-F29C-5138-0253-AC029E98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583E-F901-400F-A7CC-FC052BD62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496E3D-9D5A-B247-D295-CAC526380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514349" y="450850"/>
            <a:ext cx="10624931" cy="6244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ED2E3-EC37-B3D8-BF05-F1EC3C09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6950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ADF Sync</a:t>
            </a:r>
            <a:b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Pipeline Structure</a:t>
            </a:r>
            <a:endParaRPr lang="en-IN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6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8A918-7B0B-8DDF-00DB-BD8625E67109}"/>
              </a:ext>
            </a:extLst>
          </p:cNvPr>
          <p:cNvSpPr/>
          <p:nvPr/>
        </p:nvSpPr>
        <p:spPr>
          <a:xfrm>
            <a:off x="440997" y="4488120"/>
            <a:ext cx="595679" cy="747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E55F9-10D7-3196-A785-AE64C8F8363B}"/>
              </a:ext>
            </a:extLst>
          </p:cNvPr>
          <p:cNvSpPr txBox="1"/>
          <p:nvPr/>
        </p:nvSpPr>
        <p:spPr>
          <a:xfrm>
            <a:off x="1190151" y="469849"/>
            <a:ext cx="216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Stored Procedure o/p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EF96-64C9-D6D1-6CC9-4185E037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35" y="218596"/>
            <a:ext cx="1917525" cy="1203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943363-D760-DE3B-F461-E6D72C242DC5}"/>
              </a:ext>
            </a:extLst>
          </p:cNvPr>
          <p:cNvSpPr txBox="1"/>
          <p:nvPr/>
        </p:nvSpPr>
        <p:spPr>
          <a:xfrm>
            <a:off x="1667610" y="5363950"/>
            <a:ext cx="107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Linked Service</a:t>
            </a:r>
            <a:endParaRPr lang="en-IN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37231A-273B-8DEF-7A20-53423D38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84" y="4276392"/>
            <a:ext cx="1121761" cy="1121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D81BCA-3F92-7B51-201D-1E4D84A91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83" y="4319443"/>
            <a:ext cx="1847518" cy="923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139B6D-4472-9722-101C-AC0E4B57567A}"/>
              </a:ext>
            </a:extLst>
          </p:cNvPr>
          <p:cNvSpPr txBox="1"/>
          <p:nvPr/>
        </p:nvSpPr>
        <p:spPr>
          <a:xfrm>
            <a:off x="2849499" y="5370130"/>
            <a:ext cx="1601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Parameterized Dataset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0F29D-E7F9-3DDE-0937-EAADADFA8D80}"/>
              </a:ext>
            </a:extLst>
          </p:cNvPr>
          <p:cNvSpPr txBox="1"/>
          <p:nvPr/>
        </p:nvSpPr>
        <p:spPr>
          <a:xfrm>
            <a:off x="5605148" y="5341808"/>
            <a:ext cx="998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Copy Activity</a:t>
            </a:r>
            <a:endParaRPr lang="en-IN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B88380-95CC-E61F-618B-F2C615790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766" y="4240089"/>
            <a:ext cx="1121761" cy="11217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97BF40-B33D-1FC0-4C33-04340988249D}"/>
              </a:ext>
            </a:extLst>
          </p:cNvPr>
          <p:cNvSpPr txBox="1"/>
          <p:nvPr/>
        </p:nvSpPr>
        <p:spPr>
          <a:xfrm>
            <a:off x="7806824" y="5194046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Azure SQL DB</a:t>
            </a:r>
            <a:endParaRPr lang="en-IN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D996F1-564E-C33A-EEF5-593CA588F266}"/>
              </a:ext>
            </a:extLst>
          </p:cNvPr>
          <p:cNvSpPr txBox="1"/>
          <p:nvPr/>
        </p:nvSpPr>
        <p:spPr>
          <a:xfrm>
            <a:off x="364374" y="5391295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SQL Server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7B74E1-38CE-7AA9-7290-662F599AB2BA}"/>
              </a:ext>
            </a:extLst>
          </p:cNvPr>
          <p:cNvSpPr txBox="1"/>
          <p:nvPr/>
        </p:nvSpPr>
        <p:spPr>
          <a:xfrm>
            <a:off x="7366799" y="5412540"/>
            <a:ext cx="1601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Parameterized Dataset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1015B-87A5-608B-1628-C370AB44D032}"/>
              </a:ext>
            </a:extLst>
          </p:cNvPr>
          <p:cNvSpPr txBox="1"/>
          <p:nvPr/>
        </p:nvSpPr>
        <p:spPr>
          <a:xfrm>
            <a:off x="9411851" y="498932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Azure</a:t>
            </a:r>
            <a:r>
              <a:rPr lang="en-GB" sz="2000" dirty="0"/>
              <a:t> </a:t>
            </a:r>
            <a:r>
              <a:rPr lang="en-GB" sz="1050" dirty="0"/>
              <a:t>SQL</a:t>
            </a:r>
            <a:r>
              <a:rPr lang="en-GB" sz="2000" dirty="0"/>
              <a:t> 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DCD284-2516-0644-9971-30E96CC36582}"/>
              </a:ext>
            </a:extLst>
          </p:cNvPr>
          <p:cNvSpPr txBox="1"/>
          <p:nvPr/>
        </p:nvSpPr>
        <p:spPr>
          <a:xfrm>
            <a:off x="9240026" y="5413005"/>
            <a:ext cx="107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Linked Service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866028-B085-CBFC-9C6C-08F322B96980}"/>
              </a:ext>
            </a:extLst>
          </p:cNvPr>
          <p:cNvSpPr txBox="1"/>
          <p:nvPr/>
        </p:nvSpPr>
        <p:spPr>
          <a:xfrm>
            <a:off x="10794963" y="5420823"/>
            <a:ext cx="1159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Azure Database</a:t>
            </a:r>
            <a:endParaRPr lang="en-IN" sz="1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2053ED5-8C57-A474-A086-B7557C1E8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381" y="1168047"/>
            <a:ext cx="3442083" cy="1734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Graphic 37" descr="Database with solid fill">
            <a:extLst>
              <a:ext uri="{FF2B5EF4-FFF2-40B4-BE49-F238E27FC236}">
                <a16:creationId xmlns:a16="http://schemas.microsoft.com/office/drawing/2014/main" id="{5BE63325-E62D-C614-7AE4-93CFC74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997" y="4456509"/>
            <a:ext cx="595678" cy="625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97C872-C607-3780-9ABE-84C04145C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1229" y="4488120"/>
            <a:ext cx="542620" cy="6257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4F766E-1856-69A9-A3F1-4AFA2E768809}"/>
              </a:ext>
            </a:extLst>
          </p:cNvPr>
          <p:cNvSpPr txBox="1"/>
          <p:nvPr/>
        </p:nvSpPr>
        <p:spPr>
          <a:xfrm>
            <a:off x="5508336" y="1548259"/>
            <a:ext cx="136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Azure Data Factory</a:t>
            </a:r>
            <a:endParaRPr lang="en-IN" sz="12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61C5B4-533F-0653-58A5-EDA9FE2D3BD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8000"/>
          </a:blip>
          <a:stretch>
            <a:fillRect/>
          </a:stretch>
        </p:blipFill>
        <p:spPr>
          <a:xfrm>
            <a:off x="5496120" y="3051269"/>
            <a:ext cx="1444277" cy="42932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D4DA8C-5331-C3A6-459B-A0803D6D90F9}"/>
              </a:ext>
            </a:extLst>
          </p:cNvPr>
          <p:cNvCxnSpPr>
            <a:cxnSpLocks/>
          </p:cNvCxnSpPr>
          <p:nvPr/>
        </p:nvCxnSpPr>
        <p:spPr>
          <a:xfrm flipH="1">
            <a:off x="863957" y="3265931"/>
            <a:ext cx="4430543" cy="123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4EDAC2-4D12-98FD-8D5F-72CCDD3852C1}"/>
              </a:ext>
            </a:extLst>
          </p:cNvPr>
          <p:cNvCxnSpPr>
            <a:cxnSpLocks/>
          </p:cNvCxnSpPr>
          <p:nvPr/>
        </p:nvCxnSpPr>
        <p:spPr>
          <a:xfrm flipH="1">
            <a:off x="7054760" y="3265931"/>
            <a:ext cx="442286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01BB5E-F009-D049-DEA0-289246A00158}"/>
              </a:ext>
            </a:extLst>
          </p:cNvPr>
          <p:cNvCxnSpPr>
            <a:cxnSpLocks/>
          </p:cNvCxnSpPr>
          <p:nvPr/>
        </p:nvCxnSpPr>
        <p:spPr>
          <a:xfrm flipH="1">
            <a:off x="450857" y="3284030"/>
            <a:ext cx="422960" cy="5031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CEF93-B620-237B-329F-786621041D56}"/>
              </a:ext>
            </a:extLst>
          </p:cNvPr>
          <p:cNvCxnSpPr>
            <a:cxnSpLocks/>
          </p:cNvCxnSpPr>
          <p:nvPr/>
        </p:nvCxnSpPr>
        <p:spPr>
          <a:xfrm>
            <a:off x="11477625" y="3265931"/>
            <a:ext cx="419100" cy="425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D74FA60-D9BE-AF5A-7005-3B563FE726DE}"/>
              </a:ext>
            </a:extLst>
          </p:cNvPr>
          <p:cNvSpPr txBox="1"/>
          <p:nvPr/>
        </p:nvSpPr>
        <p:spPr>
          <a:xfrm>
            <a:off x="5546488" y="3520623"/>
            <a:ext cx="1622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Parameterized Pipeline</a:t>
            </a:r>
            <a:endParaRPr lang="en-IN" sz="12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7B9230-AF9B-4A9C-7DF1-D0831CACFB4C}"/>
              </a:ext>
            </a:extLst>
          </p:cNvPr>
          <p:cNvCxnSpPr>
            <a:cxnSpLocks/>
          </p:cNvCxnSpPr>
          <p:nvPr/>
        </p:nvCxnSpPr>
        <p:spPr>
          <a:xfrm flipV="1">
            <a:off x="1238250" y="697253"/>
            <a:ext cx="0" cy="410371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F73963-A3BC-D966-458E-1A571530DA16}"/>
              </a:ext>
            </a:extLst>
          </p:cNvPr>
          <p:cNvCxnSpPr>
            <a:cxnSpLocks/>
          </p:cNvCxnSpPr>
          <p:nvPr/>
        </p:nvCxnSpPr>
        <p:spPr>
          <a:xfrm>
            <a:off x="1238250" y="697253"/>
            <a:ext cx="42700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A82493-7B6F-7E00-6DA9-DEF18B2A508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218258" y="1761418"/>
            <a:ext cx="1" cy="1289851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0821EF-AB92-A190-20D3-EDDB7A1F01A3}"/>
              </a:ext>
            </a:extLst>
          </p:cNvPr>
          <p:cNvCxnSpPr>
            <a:cxnSpLocks/>
          </p:cNvCxnSpPr>
          <p:nvPr/>
        </p:nvCxnSpPr>
        <p:spPr>
          <a:xfrm>
            <a:off x="6220375" y="3751455"/>
            <a:ext cx="0" cy="5679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CE5321-11EB-BEDC-C0F9-F2668682116C}"/>
              </a:ext>
            </a:extLst>
          </p:cNvPr>
          <p:cNvCxnSpPr>
            <a:cxnSpLocks/>
          </p:cNvCxnSpPr>
          <p:nvPr/>
        </p:nvCxnSpPr>
        <p:spPr>
          <a:xfrm>
            <a:off x="1113297" y="4820390"/>
            <a:ext cx="817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F5B14D-85F0-EFC4-48E8-658722C828E7}"/>
              </a:ext>
            </a:extLst>
          </p:cNvPr>
          <p:cNvSpPr txBox="1"/>
          <p:nvPr/>
        </p:nvSpPr>
        <p:spPr>
          <a:xfrm>
            <a:off x="10875112" y="515255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(Table Data)</a:t>
            </a:r>
            <a:endParaRPr lang="en-IN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55A33A-87C4-59F2-7C3D-1EB67E56C83E}"/>
              </a:ext>
            </a:extLst>
          </p:cNvPr>
          <p:cNvCxnSpPr>
            <a:cxnSpLocks/>
          </p:cNvCxnSpPr>
          <p:nvPr/>
        </p:nvCxnSpPr>
        <p:spPr>
          <a:xfrm>
            <a:off x="2495490" y="4831395"/>
            <a:ext cx="817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DE2FAA-C612-0CBF-0723-98128854D18B}"/>
              </a:ext>
            </a:extLst>
          </p:cNvPr>
          <p:cNvCxnSpPr>
            <a:cxnSpLocks/>
          </p:cNvCxnSpPr>
          <p:nvPr/>
        </p:nvCxnSpPr>
        <p:spPr>
          <a:xfrm flipV="1">
            <a:off x="4048125" y="4823350"/>
            <a:ext cx="1211958" cy="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9457C54-B0DC-0837-33C3-E25A85FD97D3}"/>
              </a:ext>
            </a:extLst>
          </p:cNvPr>
          <p:cNvCxnSpPr>
            <a:cxnSpLocks/>
          </p:cNvCxnSpPr>
          <p:nvPr/>
        </p:nvCxnSpPr>
        <p:spPr>
          <a:xfrm>
            <a:off x="7107601" y="4800970"/>
            <a:ext cx="76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F6FB8E-0048-519C-7ED0-F47D9D1CCF2C}"/>
              </a:ext>
            </a:extLst>
          </p:cNvPr>
          <p:cNvCxnSpPr>
            <a:cxnSpLocks/>
          </p:cNvCxnSpPr>
          <p:nvPr/>
        </p:nvCxnSpPr>
        <p:spPr>
          <a:xfrm>
            <a:off x="8578476" y="4770099"/>
            <a:ext cx="817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C633FB-3EA6-2A5B-E279-1DDEEAC14811}"/>
              </a:ext>
            </a:extLst>
          </p:cNvPr>
          <p:cNvCxnSpPr>
            <a:cxnSpLocks/>
          </p:cNvCxnSpPr>
          <p:nvPr/>
        </p:nvCxnSpPr>
        <p:spPr>
          <a:xfrm>
            <a:off x="9982200" y="4800970"/>
            <a:ext cx="746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02E7C-06B1-3E17-44E9-D07B07EBC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8395" y="4441747"/>
            <a:ext cx="688556" cy="649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44996D-901D-4DEE-30FD-CD1231B7C4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1522" y="3976430"/>
            <a:ext cx="1121760" cy="11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ADF Sync Pipeline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Gaikwad</dc:creator>
  <cp:lastModifiedBy>Priyanka Gaikwad</cp:lastModifiedBy>
  <cp:revision>47</cp:revision>
  <dcterms:created xsi:type="dcterms:W3CDTF">2022-07-01T10:43:25Z</dcterms:created>
  <dcterms:modified xsi:type="dcterms:W3CDTF">2022-07-15T10:24:11Z</dcterms:modified>
</cp:coreProperties>
</file>