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3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1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2477-1D41-46D7-BF9F-247F825E69B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58BE-4E95-45CA-A1A6-4A7600C5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5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4739954" y="1380932"/>
            <a:ext cx="0" cy="1166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43064" y="2550369"/>
            <a:ext cx="0" cy="11663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36842" y="3673154"/>
            <a:ext cx="0" cy="1166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274768" y="1393370"/>
            <a:ext cx="6223" cy="570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274768" y="3034004"/>
            <a:ext cx="6223" cy="1805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74768" y="2002971"/>
            <a:ext cx="0" cy="9921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36842" y="2547258"/>
            <a:ext cx="2537926" cy="486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36842" y="3428226"/>
            <a:ext cx="2537926" cy="288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54765" y="802434"/>
            <a:ext cx="120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Sender’s Execution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58482" y="796211"/>
            <a:ext cx="120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Receiver’s Execution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74775" y="1704397"/>
            <a:ext cx="2074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Receiver’s (Message);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Suspended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31228" y="2845846"/>
            <a:ext cx="2074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Resumed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34336" y="3259509"/>
            <a:ext cx="2282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Acknowledgement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09461" y="2394869"/>
            <a:ext cx="2046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Send(Message)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Suspended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29817" y="3508323"/>
            <a:ext cx="1838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Resumed</a:t>
            </a:r>
          </a:p>
        </p:txBody>
      </p:sp>
      <p:sp>
        <p:nvSpPr>
          <p:cNvPr id="65" name="TextBox 64"/>
          <p:cNvSpPr txBox="1"/>
          <p:nvPr/>
        </p:nvSpPr>
        <p:spPr>
          <a:xfrm rot="659104">
            <a:off x="5522178" y="2460186"/>
            <a:ext cx="9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</p:txBody>
      </p:sp>
      <p:sp>
        <p:nvSpPr>
          <p:cNvPr id="66" name="TextBox 65"/>
          <p:cNvSpPr txBox="1"/>
          <p:nvPr/>
        </p:nvSpPr>
        <p:spPr>
          <a:xfrm rot="21209174">
            <a:off x="5116970" y="3264919"/>
            <a:ext cx="175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4634206" y="5445969"/>
            <a:ext cx="553617" cy="124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634206" y="5728997"/>
            <a:ext cx="55361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62945" y="5284242"/>
            <a:ext cx="187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Blocked State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47392" y="5557942"/>
            <a:ext cx="187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State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2017-12-05T05:22:16Z</dcterms:created>
  <dcterms:modified xsi:type="dcterms:W3CDTF">2017-12-11T10:10:41Z</dcterms:modified>
</cp:coreProperties>
</file>