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97BD-3832-0C36-CC65-CB84E531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612" y="2096526"/>
            <a:ext cx="8637073" cy="97762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ptos Narrow" panose="020B0004020202020204" pitchFamily="34" charset="0"/>
              </a:rPr>
              <a:t>Part 1 - Task</a:t>
            </a:r>
          </a:p>
        </p:txBody>
      </p:sp>
    </p:spTree>
    <p:extLst>
      <p:ext uri="{BB962C8B-B14F-4D97-AF65-F5344CB8AC3E}">
        <p14:creationId xmlns:p14="http://schemas.microsoft.com/office/powerpoint/2010/main" val="221664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23FF-AA83-7D63-79EA-8037FD42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82" y="677910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ptos Narrow" panose="020B0004020202020204" pitchFamily="34" charset="0"/>
              </a:rPr>
              <a:t>Part 2 – Task </a:t>
            </a:r>
          </a:p>
        </p:txBody>
      </p:sp>
    </p:spTree>
    <p:extLst>
      <p:ext uri="{BB962C8B-B14F-4D97-AF65-F5344CB8AC3E}">
        <p14:creationId xmlns:p14="http://schemas.microsoft.com/office/powerpoint/2010/main" val="14349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A2A0E-B382-31EE-5295-E3C0C14B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33" y="771281"/>
            <a:ext cx="10073178" cy="40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24171-0F16-B0FA-7045-2F350B58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899106"/>
            <a:ext cx="10286462" cy="42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D873B-E3D0-4BBE-90A6-C94C712E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725086"/>
            <a:ext cx="11898385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261FB-0FC8-A36F-9EE0-4D4F7583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16" y="342154"/>
            <a:ext cx="11026416" cy="50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AEC7E-AE1D-23C8-5D3A-9BFB2B34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791"/>
            <a:ext cx="12192000" cy="4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206A8-B44B-FB27-B92C-863B934B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618978"/>
            <a:ext cx="10690363" cy="51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DE2F2-8731-362D-99BD-9588A7C8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86" y="787792"/>
            <a:ext cx="11660227" cy="45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3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F48C7-7EFE-3632-43CF-05CB5BB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815926"/>
            <a:ext cx="9751176" cy="45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5D2D6F-8E0F-A664-7A16-5E8D3172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787791"/>
            <a:ext cx="10650436" cy="48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0ED98-3FD4-B9D3-882B-94DC3B0E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1" y="989161"/>
            <a:ext cx="11553371" cy="3990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63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364AF-77A1-F7E9-A890-4A5C42A4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2" y="1336431"/>
            <a:ext cx="10165910" cy="13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E5574-A77E-496B-F1B8-F99EE765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1371313"/>
            <a:ext cx="11822175" cy="4115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4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BA3B8-DD27-A753-7BE6-85E05400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6" y="440405"/>
            <a:ext cx="11214067" cy="4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3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14199-E4FF-B641-920A-009C3AF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717452"/>
            <a:ext cx="11774543" cy="47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8ADFB-12A7-4351-6A1D-C34C785A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71" y="417032"/>
            <a:ext cx="8280232" cy="50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5D17B-9FE1-9EA6-22A9-C87806DA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36" y="155397"/>
            <a:ext cx="7727168" cy="55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ABC1B-5EDC-70C7-A62E-0BD6BD49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12192000" cy="39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83573-82BA-553B-6A02-B7655A9C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787791"/>
            <a:ext cx="12060333" cy="48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0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</TotalTime>
  <Words>8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 Narrow</vt:lpstr>
      <vt:lpstr>Arial</vt:lpstr>
      <vt:lpstr>Gill Sans MT</vt:lpstr>
      <vt:lpstr>Gallery</vt:lpstr>
      <vt:lpstr>Part 1 -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 – Task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gayake</dc:creator>
  <cp:lastModifiedBy>priyanka gayake</cp:lastModifiedBy>
  <cp:revision>1</cp:revision>
  <dcterms:created xsi:type="dcterms:W3CDTF">2024-07-15T13:25:31Z</dcterms:created>
  <dcterms:modified xsi:type="dcterms:W3CDTF">2024-07-15T14:05:23Z</dcterms:modified>
</cp:coreProperties>
</file>