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7F005-2463-40D6-85EF-312013F7B63D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B1383-B01A-4646-8988-8D94C3A579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Npp</a:t>
            </a:r>
            <a:r>
              <a:rPr lang="en-IN" dirty="0" smtClean="0"/>
              <a:t> –</a:t>
            </a:r>
            <a:r>
              <a:rPr lang="en-IN" baseline="0" dirty="0" smtClean="0"/>
              <a:t> short form of notepad++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1383-B01A-4646-8988-8D94C3A579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B1383-B01A-4646-8988-8D94C3A579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219D-F8F8-4403-93AF-082083450025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5C70-5F21-4888-A1AC-D0FDA167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itializ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force.com/downloads/visual-merge-tool" TargetMode="External"/><Relationship Id="rId2" Type="http://schemas.openxmlformats.org/officeDocument/2006/relationships/hyperlink" Target="http://www.perfo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928670"/>
          </a:xfrm>
        </p:spPr>
        <p:txBody>
          <a:bodyPr/>
          <a:lstStyle/>
          <a:p>
            <a:pPr algn="l"/>
            <a:r>
              <a:rPr lang="en-IN" b="1" u="sng" dirty="0" smtClean="0"/>
              <a:t>GIT 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071546"/>
            <a:ext cx="8358246" cy="4429156"/>
          </a:xfrm>
        </p:spPr>
        <p:txBody>
          <a:bodyPr>
            <a:normAutofit fontScale="92500"/>
          </a:bodyPr>
          <a:lstStyle/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Introduction / Key Concepts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Git Installation and Setup </a:t>
            </a:r>
            <a:endParaRPr lang="en-US" sz="3500" dirty="0" smtClean="0">
              <a:solidFill>
                <a:schemeClr val="tx1"/>
              </a:solidFill>
            </a:endParaRPr>
          </a:p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The Basic Commands 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Comparing 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Branching and Merging </a:t>
            </a:r>
          </a:p>
          <a:p>
            <a:pPr algn="l"/>
            <a:r>
              <a:rPr lang="en-IN" sz="3500" dirty="0" err="1" smtClean="0">
                <a:solidFill>
                  <a:schemeClr val="tx1"/>
                </a:solidFill>
              </a:rPr>
              <a:t>GitHub</a:t>
            </a:r>
            <a:r>
              <a:rPr lang="en-IN" sz="3500" dirty="0" smtClean="0">
                <a:solidFill>
                  <a:schemeClr val="tx1"/>
                </a:solidFill>
              </a:rPr>
              <a:t> Introduction</a:t>
            </a:r>
          </a:p>
          <a:p>
            <a:pPr algn="l"/>
            <a:r>
              <a:rPr lang="en-IN" sz="3500" dirty="0" smtClean="0">
                <a:solidFill>
                  <a:schemeClr val="tx1"/>
                </a:solidFill>
              </a:rPr>
              <a:t>Tools Setup ( Text Editor, Compare , Merge Tool </a:t>
            </a:r>
            <a:r>
              <a:rPr lang="en-IN" dirty="0" smtClean="0"/>
              <a:t>)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686800" cy="700092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Create a file </a:t>
            </a:r>
          </a:p>
          <a:p>
            <a:r>
              <a:rPr lang="en-IN" dirty="0" smtClean="0"/>
              <a:t>Echo “test git quick start demo”&gt;&gt; start.txt</a:t>
            </a:r>
          </a:p>
          <a:p>
            <a:r>
              <a:rPr lang="en-IN" dirty="0" smtClean="0"/>
              <a:t>Git status  </a:t>
            </a:r>
          </a:p>
          <a:p>
            <a:pPr>
              <a:buNone/>
            </a:pPr>
            <a:r>
              <a:rPr lang="en-IN" dirty="0" smtClean="0"/>
              <a:t>this will show untracked files (working directory)</a:t>
            </a:r>
          </a:p>
          <a:p>
            <a:r>
              <a:rPr lang="en-IN" dirty="0" smtClean="0"/>
              <a:t>Git add filename   ( staging area )</a:t>
            </a:r>
          </a:p>
          <a:p>
            <a:pPr>
              <a:buNone/>
            </a:pPr>
            <a:r>
              <a:rPr lang="en-IN" dirty="0" smtClean="0"/>
              <a:t>Now if we do git status – it will show new file in the staging area which git describes as </a:t>
            </a:r>
            <a:r>
              <a:rPr lang="en-IN" b="1" dirty="0" smtClean="0"/>
              <a:t>changes to be committed</a:t>
            </a:r>
          </a:p>
          <a:p>
            <a:pPr>
              <a:buNone/>
            </a:pPr>
            <a:r>
              <a:rPr lang="en-IN" dirty="0" smtClean="0"/>
              <a:t>Now to move from staging area to repository</a:t>
            </a:r>
          </a:p>
          <a:p>
            <a:r>
              <a:rPr lang="en-IN" dirty="0" smtClean="0"/>
              <a:t>Git commit –m “message of your choice”</a:t>
            </a:r>
          </a:p>
          <a:p>
            <a:pPr>
              <a:buNone/>
            </a:pPr>
            <a:r>
              <a:rPr lang="en-IN" dirty="0" smtClean="0"/>
              <a:t>Now again if we do git status – it will show working directory clean </a:t>
            </a:r>
          </a:p>
          <a:p>
            <a:pPr>
              <a:buNone/>
            </a:pPr>
            <a:r>
              <a:rPr lang="en-IN" dirty="0" smtClean="0"/>
              <a:t>Last step to upload files to Remote repository </a:t>
            </a:r>
          </a:p>
          <a:p>
            <a:r>
              <a:rPr lang="en-IN" dirty="0" smtClean="0"/>
              <a:t>Git push origin master</a:t>
            </a:r>
          </a:p>
          <a:p>
            <a:pPr>
              <a:buNone/>
            </a:pPr>
            <a:r>
              <a:rPr lang="en-IN" dirty="0" smtClean="0"/>
              <a:t>It will ask for Email ID and password</a:t>
            </a:r>
          </a:p>
          <a:p>
            <a:pPr>
              <a:buNone/>
            </a:pPr>
            <a:r>
              <a:rPr lang="en-IN" b="1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IN" b="1" u="sng" dirty="0" smtClean="0"/>
              <a:t>Git Workflow life Cycle </a:t>
            </a:r>
            <a:endParaRPr lang="en-US" b="1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605" y="1147000"/>
            <a:ext cx="8929717" cy="511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28860" y="50006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 add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9291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 commit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2330" y="5000636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Git Push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000108"/>
          </a:xfrm>
        </p:spPr>
        <p:txBody>
          <a:bodyPr/>
          <a:lstStyle/>
          <a:p>
            <a:pPr algn="l"/>
            <a:r>
              <a:rPr lang="en-IN" dirty="0" smtClean="0"/>
              <a:t>Configure Notepad++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857232"/>
            <a:ext cx="8229600" cy="60007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hlinkClick r:id="rId3"/>
              </a:rPr>
              <a:t>https://notepad-plus-plus.org/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Download</a:t>
            </a:r>
          </a:p>
          <a:p>
            <a:pPr>
              <a:buNone/>
            </a:pPr>
            <a:r>
              <a:rPr lang="en-IN" dirty="0" smtClean="0"/>
              <a:t>Configure it with system variable </a:t>
            </a:r>
          </a:p>
          <a:p>
            <a:pPr>
              <a:buNone/>
            </a:pPr>
            <a:r>
              <a:rPr lang="en-IN" dirty="0" smtClean="0"/>
              <a:t>Open CMD – Notepad++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 smtClean="0"/>
              <a:t>To configure it with </a:t>
            </a:r>
            <a:r>
              <a:rPr lang="en-IN" dirty="0" err="1" smtClean="0"/>
              <a:t>GitBash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Create bash alias – </a:t>
            </a:r>
          </a:p>
          <a:p>
            <a:r>
              <a:rPr lang="en-IN" dirty="0" smtClean="0"/>
              <a:t>notepad++ .</a:t>
            </a:r>
            <a:r>
              <a:rPr lang="en-IN" dirty="0" err="1" smtClean="0"/>
              <a:t>bashrc</a:t>
            </a:r>
            <a:endParaRPr lang="en-IN" dirty="0" smtClean="0"/>
          </a:p>
          <a:p>
            <a:r>
              <a:rPr lang="en-IN" dirty="0" smtClean="0"/>
              <a:t>alias </a:t>
            </a:r>
            <a:r>
              <a:rPr lang="en-IN" dirty="0" err="1" smtClean="0"/>
              <a:t>npp</a:t>
            </a:r>
            <a:r>
              <a:rPr lang="en-IN" dirty="0" smtClean="0"/>
              <a:t>='notepad++.exe -</a:t>
            </a:r>
            <a:r>
              <a:rPr lang="en-IN" dirty="0" err="1" smtClean="0"/>
              <a:t>multiInst</a:t>
            </a:r>
            <a:r>
              <a:rPr lang="en-IN" dirty="0" smtClean="0"/>
              <a:t> -</a:t>
            </a:r>
            <a:r>
              <a:rPr lang="en-IN" dirty="0" err="1" smtClean="0"/>
              <a:t>nosession</a:t>
            </a:r>
            <a:r>
              <a:rPr lang="en-IN" dirty="0" smtClean="0"/>
              <a:t>‘</a:t>
            </a:r>
          </a:p>
          <a:p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–global </a:t>
            </a:r>
            <a:r>
              <a:rPr lang="en-IN" dirty="0" err="1" smtClean="0"/>
              <a:t>core.editor</a:t>
            </a:r>
            <a:r>
              <a:rPr lang="en-IN" dirty="0" smtClean="0"/>
              <a:t> “notepad++.exe -</a:t>
            </a:r>
            <a:r>
              <a:rPr lang="en-IN" dirty="0" err="1" smtClean="0"/>
              <a:t>mutiInst</a:t>
            </a:r>
            <a:r>
              <a:rPr lang="en-IN" dirty="0" smtClean="0"/>
              <a:t> -</a:t>
            </a:r>
            <a:r>
              <a:rPr lang="en-IN" dirty="0" err="1" smtClean="0"/>
              <a:t>nosession</a:t>
            </a:r>
            <a:r>
              <a:rPr lang="en-IN" dirty="0" smtClean="0"/>
              <a:t>”</a:t>
            </a:r>
          </a:p>
          <a:p>
            <a:r>
              <a:rPr lang="en-IN" dirty="0" err="1" smtClean="0"/>
              <a:t>Npp</a:t>
            </a:r>
            <a:r>
              <a:rPr lang="en-IN" dirty="0" smtClean="0"/>
              <a:t> .</a:t>
            </a:r>
            <a:r>
              <a:rPr lang="en-IN" dirty="0" err="1" smtClean="0"/>
              <a:t>gitconfig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/>
              <a:t>Git Real Project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686800" cy="61436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hlinkClick r:id="rId2"/>
              </a:rPr>
              <a:t>http://www.initializr.com/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Bootstrap – download it </a:t>
            </a:r>
          </a:p>
          <a:p>
            <a:pPr>
              <a:buNone/>
            </a:pPr>
            <a:r>
              <a:rPr lang="en-IN" dirty="0" smtClean="0"/>
              <a:t>Now you have the unzip version of the file downloaded </a:t>
            </a:r>
          </a:p>
          <a:p>
            <a:pPr>
              <a:buNone/>
            </a:pPr>
            <a:r>
              <a:rPr lang="en-IN" dirty="0" smtClean="0"/>
              <a:t>Go to Git Bash – unzip the file </a:t>
            </a:r>
            <a:endParaRPr lang="en-US" dirty="0" smtClean="0"/>
          </a:p>
          <a:p>
            <a:r>
              <a:rPr lang="en-US" dirty="0"/>
              <a:t>unzip ~/</a:t>
            </a:r>
            <a:r>
              <a:rPr lang="en-US" dirty="0" smtClean="0"/>
              <a:t>Downloads/initializr-verekia-4.0.zip</a:t>
            </a:r>
            <a:endParaRPr lang="en-IN" dirty="0"/>
          </a:p>
          <a:p>
            <a:r>
              <a:rPr lang="en-IN" dirty="0" smtClean="0"/>
              <a:t>Ls</a:t>
            </a:r>
            <a:r>
              <a:rPr lang="en-US" dirty="0"/>
              <a:t> </a:t>
            </a:r>
            <a:r>
              <a:rPr lang="en-US" dirty="0" smtClean="0"/>
              <a:t>( it will show </a:t>
            </a:r>
            <a:r>
              <a:rPr lang="en-US" dirty="0" err="1" smtClean="0"/>
              <a:t>initializr</a:t>
            </a:r>
            <a:r>
              <a:rPr lang="en-US" dirty="0" smtClean="0"/>
              <a:t> folder )</a:t>
            </a:r>
          </a:p>
          <a:p>
            <a:pPr>
              <a:buNone/>
            </a:pPr>
            <a:r>
              <a:rPr lang="en-IN" dirty="0" smtClean="0"/>
              <a:t>Now re-name this folder with more practical </a:t>
            </a:r>
            <a:r>
              <a:rPr lang="en-IN" dirty="0" err="1" smtClean="0"/>
              <a:t>approch</a:t>
            </a:r>
            <a:endParaRPr lang="en-IN" dirty="0" smtClean="0"/>
          </a:p>
          <a:p>
            <a:r>
              <a:rPr lang="en-IN" dirty="0" err="1" smtClean="0"/>
              <a:t>Mv</a:t>
            </a:r>
            <a:r>
              <a:rPr lang="en-IN" dirty="0" smtClean="0"/>
              <a:t> </a:t>
            </a:r>
            <a:r>
              <a:rPr lang="en-IN" dirty="0" err="1" smtClean="0"/>
              <a:t>initializr</a:t>
            </a:r>
            <a:r>
              <a:rPr lang="en-IN" dirty="0" smtClean="0"/>
              <a:t> web-project1</a:t>
            </a:r>
          </a:p>
          <a:p>
            <a:r>
              <a:rPr lang="en-IN" dirty="0" smtClean="0"/>
              <a:t>Ls –</a:t>
            </a:r>
            <a:r>
              <a:rPr lang="en-IN" dirty="0" err="1" smtClean="0"/>
              <a:t>lah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Now initialize with git </a:t>
            </a:r>
          </a:p>
          <a:p>
            <a:r>
              <a:rPr lang="en-IN" dirty="0" smtClean="0"/>
              <a:t>Git init ( now if I do </a:t>
            </a:r>
            <a:r>
              <a:rPr lang="en-IN" dirty="0" err="1" smtClean="0"/>
              <a:t>ls</a:t>
            </a:r>
            <a:r>
              <a:rPr lang="en-IN" dirty="0" smtClean="0"/>
              <a:t> –</a:t>
            </a:r>
            <a:r>
              <a:rPr lang="en-IN" dirty="0" err="1" smtClean="0"/>
              <a:t>lah</a:t>
            </a:r>
            <a:r>
              <a:rPr lang="en-IN" dirty="0" smtClean="0"/>
              <a:t>, will get </a:t>
            </a:r>
            <a:r>
              <a:rPr lang="en-IN" b="1" dirty="0" smtClean="0"/>
              <a:t>.git </a:t>
            </a:r>
            <a:r>
              <a:rPr lang="en-IN" dirty="0" smtClean="0"/>
              <a:t>folder created )</a:t>
            </a:r>
          </a:p>
          <a:p>
            <a:r>
              <a:rPr lang="en-IN" dirty="0" smtClean="0"/>
              <a:t>Git status ( show all the files which are ready to move to staging area )</a:t>
            </a:r>
          </a:p>
          <a:p>
            <a:r>
              <a:rPr lang="en-IN" dirty="0" smtClean="0"/>
              <a:t>Git add . ( period will recursively add all the files )</a:t>
            </a:r>
          </a:p>
          <a:p>
            <a:r>
              <a:rPr lang="en-IN" dirty="0" smtClean="0"/>
              <a:t>Git commit –m “ “( move files from staging to repository)</a:t>
            </a:r>
          </a:p>
          <a:p>
            <a:pPr>
              <a:buNone/>
            </a:pPr>
            <a:r>
              <a:rPr lang="en-IN" dirty="0" smtClean="0"/>
              <a:t>To remove project from git </a:t>
            </a:r>
          </a:p>
          <a:p>
            <a:pPr>
              <a:buNone/>
            </a:pPr>
            <a:r>
              <a:rPr lang="en-IN" dirty="0" smtClean="0"/>
              <a:t>Remove the .git folder </a:t>
            </a:r>
          </a:p>
          <a:p>
            <a:pPr>
              <a:buNone/>
            </a:pPr>
            <a:r>
              <a:rPr lang="en-IN" dirty="0" err="1" smtClean="0"/>
              <a:t>Rm</a:t>
            </a:r>
            <a:r>
              <a:rPr lang="en-IN" dirty="0" smtClean="0"/>
              <a:t> –</a:t>
            </a:r>
            <a:r>
              <a:rPr lang="en-IN" dirty="0" err="1" smtClean="0"/>
              <a:t>rf</a:t>
            </a:r>
            <a:r>
              <a:rPr lang="en-IN" dirty="0" smtClean="0"/>
              <a:t> .git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To remove the project </a:t>
            </a:r>
          </a:p>
          <a:p>
            <a:pPr>
              <a:buNone/>
            </a:pPr>
            <a:r>
              <a:rPr lang="en-IN" dirty="0" err="1" smtClean="0"/>
              <a:t>Rm</a:t>
            </a:r>
            <a:r>
              <a:rPr lang="en-IN" dirty="0" smtClean="0"/>
              <a:t> –</a:t>
            </a:r>
            <a:r>
              <a:rPr lang="en-IN" dirty="0" err="1" smtClean="0"/>
              <a:t>rf</a:t>
            </a:r>
            <a:r>
              <a:rPr lang="en-IN" dirty="0" smtClean="0"/>
              <a:t> web project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en-IN" b="1" u="sng" dirty="0" smtClean="0"/>
              <a:t>Undo the changes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686800" cy="5340369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Working Directory </a:t>
            </a:r>
          </a:p>
          <a:p>
            <a:pPr>
              <a:buNone/>
            </a:pPr>
            <a:r>
              <a:rPr lang="en-IN" dirty="0" smtClean="0"/>
              <a:t>Edit the file , remove the file 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Staging directory 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checkout -- </a:t>
            </a:r>
            <a:r>
              <a:rPr lang="en-US" dirty="0" smtClean="0"/>
              <a:t> &lt;file name&gt;</a:t>
            </a: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Repository </a:t>
            </a:r>
          </a:p>
          <a:p>
            <a:pPr>
              <a:buNone/>
            </a:pPr>
            <a:r>
              <a:rPr lang="en-US" dirty="0"/>
              <a:t>"</a:t>
            </a:r>
            <a:r>
              <a:rPr lang="en-US" dirty="0" err="1"/>
              <a:t>git</a:t>
            </a:r>
            <a:r>
              <a:rPr lang="en-US" dirty="0"/>
              <a:t> reset HEAD &lt;file&gt;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/>
          <a:lstStyle/>
          <a:p>
            <a:r>
              <a:rPr lang="en-IN" b="1" u="sng" dirty="0" smtClean="0"/>
              <a:t>GIT Logs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786874" cy="58579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Git help log (if you are on windows it will bring out web browser for you )</a:t>
            </a:r>
          </a:p>
          <a:p>
            <a:r>
              <a:rPr lang="en-IN" dirty="0" smtClean="0"/>
              <a:t>Git log ( this will give history in reverse order ,SHAH1)</a:t>
            </a:r>
          </a:p>
          <a:p>
            <a:r>
              <a:rPr lang="en-IN" dirty="0" smtClean="0"/>
              <a:t>Git log –abbrev-commit ( to shorter commit message )</a:t>
            </a:r>
          </a:p>
          <a:p>
            <a:r>
              <a:rPr lang="en-IN" dirty="0" smtClean="0"/>
              <a:t>Git log –</a:t>
            </a:r>
            <a:r>
              <a:rPr lang="en-IN" dirty="0" err="1" smtClean="0"/>
              <a:t>oneline</a:t>
            </a:r>
            <a:r>
              <a:rPr lang="en-IN" dirty="0" smtClean="0"/>
              <a:t> –graph –decorate ( useful command)</a:t>
            </a:r>
          </a:p>
          <a:p>
            <a:r>
              <a:rPr lang="en-IN" dirty="0" smtClean="0"/>
              <a:t>Git log a212...a2aw </a:t>
            </a:r>
          </a:p>
          <a:p>
            <a:r>
              <a:rPr lang="en-IN" dirty="0" smtClean="0"/>
              <a:t>Git log –since=“3 days ago”</a:t>
            </a:r>
          </a:p>
          <a:p>
            <a:r>
              <a:rPr lang="en-IN" dirty="0" smtClean="0"/>
              <a:t>Git show  ( first 4-6 character of commit 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en-IN" b="1" u="sng" dirty="0" smtClean="0"/>
              <a:t>GIT Alias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857784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--all --graph --decorate --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alias.hist</a:t>
            </a:r>
            <a:r>
              <a:rPr lang="en-US" dirty="0"/>
              <a:t> "log --all --graph --decorate --</a:t>
            </a:r>
            <a:r>
              <a:rPr lang="en-US" dirty="0" err="1" smtClean="0"/>
              <a:t>oneline</a:t>
            </a:r>
            <a:r>
              <a:rPr lang="en-US" dirty="0" smtClean="0"/>
              <a:t>“  ( alias </a:t>
            </a:r>
            <a:r>
              <a:rPr lang="en-US" dirty="0" err="1" smtClean="0"/>
              <a:t>hist</a:t>
            </a:r>
            <a:r>
              <a:rPr lang="en-US" dirty="0" smtClean="0"/>
              <a:t> created )</a:t>
            </a:r>
          </a:p>
          <a:p>
            <a:r>
              <a:rPr lang="en-IN" dirty="0" smtClean="0"/>
              <a:t>Git </a:t>
            </a:r>
            <a:r>
              <a:rPr lang="en-IN" dirty="0" err="1" smtClean="0"/>
              <a:t>hist</a:t>
            </a:r>
            <a:r>
              <a:rPr lang="en-IN" dirty="0" smtClean="0"/>
              <a:t> ( will show desire output )</a:t>
            </a:r>
          </a:p>
          <a:p>
            <a:r>
              <a:rPr lang="en-US" dirty="0"/>
              <a:t>notepad++ ~/.</a:t>
            </a:r>
            <a:r>
              <a:rPr lang="en-US" dirty="0" err="1" smtClean="0"/>
              <a:t>gitconfig</a:t>
            </a:r>
            <a:r>
              <a:rPr lang="en-US" dirty="0" smtClean="0"/>
              <a:t>  ( to check all alias created )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435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GIT Ignore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/>
          <a:lstStyle/>
          <a:p>
            <a:r>
              <a:rPr lang="en-IN" dirty="0" smtClean="0"/>
              <a:t>Create .</a:t>
            </a:r>
            <a:r>
              <a:rPr lang="en-IN" dirty="0" err="1" smtClean="0"/>
              <a:t>gitignore</a:t>
            </a:r>
            <a:r>
              <a:rPr lang="en-IN" dirty="0" smtClean="0"/>
              <a:t> file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Git Ignore Pattern Example </a:t>
            </a:r>
          </a:p>
          <a:p>
            <a:pPr>
              <a:buNone/>
            </a:pPr>
            <a:r>
              <a:rPr lang="en-IN" dirty="0" smtClean="0"/>
              <a:t>Specific File: Myfile.ext</a:t>
            </a:r>
          </a:p>
          <a:p>
            <a:pPr>
              <a:buNone/>
            </a:pPr>
            <a:r>
              <a:rPr lang="en-IN" dirty="0" smtClean="0"/>
              <a:t>File Pattern: *.ext</a:t>
            </a:r>
          </a:p>
          <a:p>
            <a:pPr>
              <a:buNone/>
            </a:pPr>
            <a:r>
              <a:rPr lang="en-IN" dirty="0" smtClean="0"/>
              <a:t>Folder: my-folder/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85794"/>
          </a:xfrm>
        </p:spPr>
        <p:txBody>
          <a:bodyPr>
            <a:normAutofit/>
          </a:bodyPr>
          <a:lstStyle/>
          <a:p>
            <a:pPr algn="l"/>
            <a:r>
              <a:rPr lang="en-IN" b="1" u="sng" dirty="0" smtClean="0"/>
              <a:t>GIT DIFF    Compare / Merge Tool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P4merge from perforce</a:t>
            </a:r>
          </a:p>
          <a:p>
            <a:pPr>
              <a:buNone/>
            </a:pPr>
            <a:r>
              <a:rPr lang="en-IN" dirty="0" smtClean="0">
                <a:hlinkClick r:id="rId2"/>
              </a:rPr>
              <a:t>http://www.perforce.com</a:t>
            </a:r>
            <a:endParaRPr lang="en-IN" dirty="0" smtClean="0"/>
          </a:p>
          <a:p>
            <a:pPr>
              <a:buNone/>
            </a:pPr>
            <a:r>
              <a:rPr lang="en-US" dirty="0" smtClean="0">
                <a:hlinkClick r:id="rId3"/>
              </a:rPr>
              <a:t>https://www.perforce.com/downloads/visual-merge-tool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Set environment variable</a:t>
            </a:r>
          </a:p>
          <a:p>
            <a:pPr>
              <a:buNone/>
            </a:pPr>
            <a:r>
              <a:rPr lang="en-IN" dirty="0" smtClean="0"/>
              <a:t>Restart </a:t>
            </a:r>
            <a:r>
              <a:rPr lang="en-IN" dirty="0" err="1" smtClean="0"/>
              <a:t>Gitbash</a:t>
            </a:r>
            <a:r>
              <a:rPr lang="en-IN" dirty="0" smtClean="0"/>
              <a:t> </a:t>
            </a:r>
          </a:p>
          <a:p>
            <a:pPr>
              <a:buNone/>
            </a:pPr>
            <a:endParaRPr lang="en-IN" dirty="0" smtClean="0"/>
          </a:p>
          <a:p>
            <a:r>
              <a:rPr lang="en-IN" b="1" u="sng" dirty="0" smtClean="0"/>
              <a:t>Configure Git to use P4merge as Diff tool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diff.tool</a:t>
            </a:r>
            <a:r>
              <a:rPr lang="en-US" dirty="0"/>
              <a:t> p4merge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difftool.p4merge.path "C:/Program </a:t>
            </a:r>
            <a:r>
              <a:rPr lang="en-US" dirty="0" smtClean="0"/>
              <a:t>Files/Perforce/p4merge.exe”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difftool.prompt</a:t>
            </a: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--list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Why source control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Backup / Archive </a:t>
            </a:r>
          </a:p>
          <a:p>
            <a:r>
              <a:rPr lang="en-IN" dirty="0" smtClean="0"/>
              <a:t>Versioning / History </a:t>
            </a:r>
          </a:p>
          <a:p>
            <a:r>
              <a:rPr lang="en-IN" dirty="0" smtClean="0"/>
              <a:t>Undo Changes</a:t>
            </a:r>
          </a:p>
          <a:p>
            <a:r>
              <a:rPr lang="en-IN" dirty="0" smtClean="0"/>
              <a:t>Comparing </a:t>
            </a:r>
          </a:p>
          <a:p>
            <a:r>
              <a:rPr lang="en-IN" dirty="0" smtClean="0"/>
              <a:t>Collaboration / Teamwork </a:t>
            </a:r>
          </a:p>
          <a:p>
            <a:r>
              <a:rPr lang="en-IN" dirty="0" smtClean="0"/>
              <a:t>Isolation of changes</a:t>
            </a:r>
          </a:p>
          <a:p>
            <a:r>
              <a:rPr lang="en-IN" dirty="0" smtClean="0"/>
              <a:t>Experimentation </a:t>
            </a:r>
          </a:p>
          <a:p>
            <a:r>
              <a:rPr lang="en-IN" dirty="0" smtClean="0"/>
              <a:t>Code Review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8686800" cy="1417638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 smtClean="0"/>
              <a:t>Configure Git to use P4merge as Merge tool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 smtClean="0"/>
              <a:t>merge.tool</a:t>
            </a:r>
            <a:r>
              <a:rPr lang="en-US" dirty="0" smtClean="0"/>
              <a:t> p4merge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mergetool.p4merge.path "C:/Program Files/Perforce/p4merge.exe"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mergetool.prompt</a:t>
            </a:r>
            <a:r>
              <a:rPr lang="en-US" dirty="0"/>
              <a:t> </a:t>
            </a:r>
            <a:r>
              <a:rPr lang="en-US" dirty="0" smtClean="0"/>
              <a:t>false</a:t>
            </a:r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–list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Git </a:t>
            </a:r>
            <a:r>
              <a:rPr lang="en-IN" dirty="0" err="1" smtClean="0"/>
              <a:t>difftool</a:t>
            </a:r>
            <a:r>
              <a:rPr lang="en-IN" dirty="0" smtClean="0"/>
              <a:t> HEAD file name 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difftool</a:t>
            </a:r>
            <a:r>
              <a:rPr lang="en-US" dirty="0"/>
              <a:t> db330de 1d6c4a6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difftool</a:t>
            </a:r>
            <a:r>
              <a:rPr lang="en-US" dirty="0"/>
              <a:t> head </a:t>
            </a:r>
            <a:r>
              <a:rPr lang="en-US" dirty="0" err="1"/>
              <a:t>head</a:t>
            </a:r>
            <a:r>
              <a:rPr lang="en-US" dirty="0"/>
              <a:t>^</a:t>
            </a:r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difftool</a:t>
            </a:r>
            <a:r>
              <a:rPr lang="en-US" dirty="0"/>
              <a:t> master origin/master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32"/>
          </a:xfrm>
        </p:spPr>
        <p:txBody>
          <a:bodyPr/>
          <a:lstStyle/>
          <a:p>
            <a:r>
              <a:rPr lang="en-IN" b="1" u="sng" dirty="0" smtClean="0"/>
              <a:t>Branches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8647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Git branch –a ( will show all the branches ) </a:t>
            </a:r>
          </a:p>
          <a:p>
            <a:pPr>
              <a:buNone/>
            </a:pPr>
            <a:r>
              <a:rPr lang="en-IN" dirty="0" smtClean="0"/>
              <a:t>Git branch </a:t>
            </a:r>
            <a:r>
              <a:rPr lang="en-IN" dirty="0" err="1" smtClean="0"/>
              <a:t>mynewbranch</a:t>
            </a:r>
            <a:r>
              <a:rPr lang="en-IN" dirty="0" smtClean="0"/>
              <a:t> ( will create new branch with name </a:t>
            </a:r>
            <a:r>
              <a:rPr lang="en-IN" dirty="0" err="1" smtClean="0"/>
              <a:t>mynewbranch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Git checkout </a:t>
            </a:r>
            <a:r>
              <a:rPr lang="en-IN" dirty="0" err="1" smtClean="0"/>
              <a:t>mynewbranch</a:t>
            </a:r>
            <a:r>
              <a:rPr lang="en-IN" dirty="0" smtClean="0"/>
              <a:t> ( it will switch the branch )</a:t>
            </a:r>
          </a:p>
          <a:p>
            <a:pPr>
              <a:buNone/>
            </a:pPr>
            <a:r>
              <a:rPr lang="en-IN" dirty="0" smtClean="0"/>
              <a:t>Git branch –m </a:t>
            </a:r>
            <a:r>
              <a:rPr lang="en-IN" dirty="0" err="1" smtClean="0"/>
              <a:t>oldname</a:t>
            </a:r>
            <a:r>
              <a:rPr lang="en-IN" dirty="0" smtClean="0"/>
              <a:t> </a:t>
            </a:r>
            <a:r>
              <a:rPr lang="en-IN" dirty="0" err="1" smtClean="0"/>
              <a:t>newname</a:t>
            </a:r>
            <a:r>
              <a:rPr lang="en-IN" dirty="0" smtClean="0"/>
              <a:t> ( rename the branch )</a:t>
            </a:r>
          </a:p>
          <a:p>
            <a:pPr>
              <a:buNone/>
            </a:pPr>
            <a:r>
              <a:rPr lang="en-IN" dirty="0" smtClean="0"/>
              <a:t>Git branch –d </a:t>
            </a:r>
            <a:r>
              <a:rPr lang="en-IN" dirty="0" err="1" smtClean="0"/>
              <a:t>branchname</a:t>
            </a:r>
            <a:r>
              <a:rPr lang="en-IN" dirty="0" smtClean="0"/>
              <a:t> ( to delete a branch 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diff ( to check changes in 2 branch ) </a:t>
            </a:r>
            <a:endParaRPr lang="en-US" dirty="0"/>
          </a:p>
          <a:p>
            <a:pPr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difftool</a:t>
            </a:r>
            <a:r>
              <a:rPr lang="en-US" dirty="0"/>
              <a:t> master </a:t>
            </a:r>
            <a:r>
              <a:rPr lang="en-US" dirty="0" smtClean="0"/>
              <a:t>newbranch1</a:t>
            </a:r>
          </a:p>
          <a:p>
            <a:pPr>
              <a:buNone/>
            </a:pPr>
            <a:r>
              <a:rPr lang="en-IN" dirty="0" smtClean="0"/>
              <a:t>To merge changes with master – switch to master </a:t>
            </a:r>
            <a:r>
              <a:rPr lang="en-IN" dirty="0" err="1" smtClean="0"/>
              <a:t>brach</a:t>
            </a:r>
            <a:r>
              <a:rPr lang="en-IN" dirty="0" smtClean="0"/>
              <a:t> and type </a:t>
            </a:r>
          </a:p>
          <a:p>
            <a:pPr>
              <a:buNone/>
            </a:pPr>
            <a:r>
              <a:rPr lang="en-IN" dirty="0" smtClean="0"/>
              <a:t>Git merge newbranch1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Who needs source control 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Software developer /engineers / Programmers</a:t>
            </a:r>
          </a:p>
          <a:p>
            <a:pPr>
              <a:buNone/>
            </a:pPr>
            <a:r>
              <a:rPr lang="en-IN" dirty="0" smtClean="0"/>
              <a:t>Freelancers </a:t>
            </a:r>
          </a:p>
          <a:p>
            <a:pPr>
              <a:buNone/>
            </a:pPr>
            <a:r>
              <a:rPr lang="en-IN" dirty="0" smtClean="0"/>
              <a:t>Web Designers</a:t>
            </a:r>
          </a:p>
          <a:p>
            <a:pPr>
              <a:buNone/>
            </a:pPr>
            <a:r>
              <a:rPr lang="en-IN" dirty="0" smtClean="0"/>
              <a:t>Graphic Artist </a:t>
            </a:r>
          </a:p>
          <a:p>
            <a:pPr>
              <a:buNone/>
            </a:pPr>
            <a:r>
              <a:rPr lang="en-IN" dirty="0" smtClean="0"/>
              <a:t>Share code / Open Source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 smtClean="0"/>
              <a:t>Source control Options</a:t>
            </a:r>
            <a:br>
              <a:rPr lang="en-IN" b="1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77500" lnSpcReduction="20000"/>
          </a:bodyPr>
          <a:lstStyle/>
          <a:p>
            <a:r>
              <a:rPr lang="en-IN" u="sng" dirty="0" smtClean="0"/>
              <a:t>Centralized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	Free : Subversion, CVS</a:t>
            </a:r>
          </a:p>
          <a:p>
            <a:pPr>
              <a:buNone/>
            </a:pPr>
            <a:r>
              <a:rPr lang="en-IN" dirty="0" smtClean="0"/>
              <a:t>			Commercial : </a:t>
            </a:r>
            <a:r>
              <a:rPr lang="en-IN" dirty="0" err="1" smtClean="0"/>
              <a:t>ClearCase</a:t>
            </a:r>
            <a:r>
              <a:rPr lang="en-IN" dirty="0" smtClean="0"/>
              <a:t>, Perforce, Team foundation server (TFS) 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Required connection to centralized server for most operations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  <a:p>
            <a:r>
              <a:rPr lang="en-IN" u="sng" dirty="0" smtClean="0"/>
              <a:t>Decentralized/Distributed</a:t>
            </a:r>
          </a:p>
          <a:p>
            <a:pPr>
              <a:buNone/>
            </a:pPr>
            <a:r>
              <a:rPr lang="en-IN" dirty="0" smtClean="0"/>
              <a:t>			</a:t>
            </a:r>
            <a:r>
              <a:rPr lang="en-IN" dirty="0" err="1" smtClean="0"/>
              <a:t>Mecurial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			GIT</a:t>
            </a: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Most operations are local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Central Server not require </a:t>
            </a:r>
          </a:p>
          <a:p>
            <a:pPr>
              <a:buNone/>
            </a:pPr>
            <a:endParaRPr lang="en-IN" u="sng" dirty="0"/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IN" u="sng" dirty="0"/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IN" u="sng" dirty="0"/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IN" u="sng" dirty="0"/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What is Git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Distributed source control system</a:t>
            </a:r>
          </a:p>
          <a:p>
            <a:r>
              <a:rPr lang="en-IN" dirty="0" smtClean="0"/>
              <a:t>Scale Massively </a:t>
            </a:r>
          </a:p>
          <a:p>
            <a:r>
              <a:rPr lang="en-IN" dirty="0" smtClean="0"/>
              <a:t>Open Source</a:t>
            </a:r>
          </a:p>
          <a:p>
            <a:r>
              <a:rPr lang="en-IN" dirty="0" smtClean="0"/>
              <a:t>It was initially developed for </a:t>
            </a:r>
            <a:r>
              <a:rPr lang="en-IN" dirty="0" err="1" smtClean="0"/>
              <a:t>linux</a:t>
            </a:r>
            <a:r>
              <a:rPr lang="en-IN" dirty="0" smtClean="0"/>
              <a:t> project requirement</a:t>
            </a:r>
          </a:p>
          <a:p>
            <a:r>
              <a:rPr lang="en-IN" dirty="0" smtClean="0"/>
              <a:t>Most operations are local, so fast </a:t>
            </a:r>
          </a:p>
          <a:p>
            <a:r>
              <a:rPr lang="en-IN" dirty="0" smtClean="0"/>
              <a:t>Active Community </a:t>
            </a:r>
          </a:p>
          <a:p>
            <a:r>
              <a:rPr lang="en-IN" dirty="0" smtClean="0"/>
              <a:t>Most popular among the version control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Git Installation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Windows</a:t>
            </a:r>
          </a:p>
          <a:p>
            <a:pPr>
              <a:buNone/>
            </a:pPr>
            <a:r>
              <a:rPr lang="en-IN" dirty="0" smtClean="0"/>
              <a:t>Git for windows (git-scm.com)</a:t>
            </a:r>
          </a:p>
          <a:p>
            <a:pPr>
              <a:buNone/>
            </a:pPr>
            <a:r>
              <a:rPr lang="en-IN" dirty="0" smtClean="0"/>
              <a:t>Google chrome </a:t>
            </a:r>
          </a:p>
          <a:p>
            <a:pPr>
              <a:buNone/>
            </a:pPr>
            <a:r>
              <a:rPr lang="en-IN" dirty="0" smtClean="0"/>
              <a:t>Create GITHUB account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repository on </a:t>
            </a:r>
            <a:r>
              <a:rPr lang="en-IN" dirty="0" err="1" smtClean="0"/>
              <a:t>GitHub</a:t>
            </a:r>
            <a:r>
              <a:rPr lang="en-IN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8300" y="2191544"/>
            <a:ext cx="58674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To check git installed </a:t>
            </a:r>
          </a:p>
          <a:p>
            <a:r>
              <a:rPr lang="en-IN" dirty="0" smtClean="0"/>
              <a:t>Git version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On the local system create directory </a:t>
            </a:r>
          </a:p>
          <a:p>
            <a:r>
              <a:rPr lang="en-IN" dirty="0" smtClean="0"/>
              <a:t>Create a directory </a:t>
            </a:r>
          </a:p>
          <a:p>
            <a:pPr>
              <a:buNone/>
            </a:pPr>
            <a:r>
              <a:rPr lang="en-IN" dirty="0" err="1" smtClean="0"/>
              <a:t>Mkdir</a:t>
            </a:r>
            <a:r>
              <a:rPr lang="en-IN" dirty="0" smtClean="0"/>
              <a:t> projects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Configure email ID and User name </a:t>
            </a:r>
          </a:p>
          <a:p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–global user.name “</a:t>
            </a:r>
            <a:r>
              <a:rPr lang="en-IN" dirty="0" err="1" smtClean="0"/>
              <a:t>vicky</a:t>
            </a:r>
            <a:r>
              <a:rPr lang="en-IN" dirty="0" smtClean="0"/>
              <a:t> </a:t>
            </a:r>
            <a:r>
              <a:rPr lang="en-IN" dirty="0" err="1" smtClean="0"/>
              <a:t>seth</a:t>
            </a:r>
            <a:r>
              <a:rPr lang="en-IN" dirty="0" smtClean="0"/>
              <a:t>”</a:t>
            </a:r>
          </a:p>
          <a:p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–global </a:t>
            </a:r>
            <a:r>
              <a:rPr lang="en-IN" dirty="0" err="1" smtClean="0"/>
              <a:t>user.email</a:t>
            </a:r>
            <a:r>
              <a:rPr lang="en-IN" dirty="0" smtClean="0"/>
              <a:t> “email id” </a:t>
            </a:r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To check user configure properly </a:t>
            </a:r>
          </a:p>
          <a:p>
            <a:r>
              <a:rPr lang="en-IN" dirty="0" smtClean="0"/>
              <a:t>Git </a:t>
            </a:r>
            <a:r>
              <a:rPr lang="en-IN" dirty="0" err="1" smtClean="0"/>
              <a:t>config</a:t>
            </a:r>
            <a:r>
              <a:rPr lang="en-IN" dirty="0" smtClean="0"/>
              <a:t> –global --list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Cloning a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686800" cy="5643578"/>
          </a:xfrm>
        </p:spPr>
        <p:txBody>
          <a:bodyPr/>
          <a:lstStyle/>
          <a:p>
            <a:r>
              <a:rPr lang="en-IN" dirty="0" smtClean="0"/>
              <a:t>Git clone https.................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When we clone an empty repository only file it has is </a:t>
            </a:r>
            <a:r>
              <a:rPr lang="en-IN" b="1" dirty="0" smtClean="0"/>
              <a:t>Readme.md</a:t>
            </a:r>
          </a:p>
          <a:p>
            <a:r>
              <a:rPr lang="en-IN" dirty="0" smtClean="0"/>
              <a:t>Git status </a:t>
            </a:r>
          </a:p>
          <a:p>
            <a:pPr>
              <a:buNone/>
            </a:pPr>
            <a:r>
              <a:rPr lang="en-IN" dirty="0" smtClean="0"/>
              <a:t>		It will give you information of the branch you 	are in </a:t>
            </a:r>
          </a:p>
          <a:p>
            <a:pPr>
              <a:buNone/>
            </a:pPr>
            <a:r>
              <a:rPr lang="en-IN" dirty="0" smtClean="0"/>
              <a:t>		Master branch is the default branch created </a:t>
            </a:r>
          </a:p>
          <a:p>
            <a:pPr>
              <a:buNone/>
            </a:pPr>
            <a:r>
              <a:rPr lang="en-IN" dirty="0" smtClean="0"/>
              <a:t>		It will also give information if branch is up to 	date or not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910</Words>
  <Application>Microsoft Office PowerPoint</Application>
  <PresentationFormat>On-screen Show (4:3)</PresentationFormat>
  <Paragraphs>219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GIT </vt:lpstr>
      <vt:lpstr>Why source control </vt:lpstr>
      <vt:lpstr>Who needs source control ?</vt:lpstr>
      <vt:lpstr>Source control Options </vt:lpstr>
      <vt:lpstr>What is Git</vt:lpstr>
      <vt:lpstr>Git Installation </vt:lpstr>
      <vt:lpstr>Create a repository on GitHub </vt:lpstr>
      <vt:lpstr>Slide 8</vt:lpstr>
      <vt:lpstr>Cloning a Repository </vt:lpstr>
      <vt:lpstr>Slide 10</vt:lpstr>
      <vt:lpstr>Git Workflow life Cycle </vt:lpstr>
      <vt:lpstr>Configure Notepad++</vt:lpstr>
      <vt:lpstr>Git Real Project</vt:lpstr>
      <vt:lpstr>Fork </vt:lpstr>
      <vt:lpstr>Undo the changes</vt:lpstr>
      <vt:lpstr>GIT Logs</vt:lpstr>
      <vt:lpstr>GIT Alias</vt:lpstr>
      <vt:lpstr>GIT Ignore </vt:lpstr>
      <vt:lpstr>GIT DIFF    Compare / Merge Tool</vt:lpstr>
      <vt:lpstr>Configure Git to use P4merge as Merge tool </vt:lpstr>
      <vt:lpstr>Branches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Windows User</dc:creator>
  <cp:lastModifiedBy>Windows User</cp:lastModifiedBy>
  <cp:revision>117</cp:revision>
  <dcterms:created xsi:type="dcterms:W3CDTF">2019-03-04T04:02:01Z</dcterms:created>
  <dcterms:modified xsi:type="dcterms:W3CDTF">2019-03-09T01:45:27Z</dcterms:modified>
</cp:coreProperties>
</file>