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2B65D-2FD9-A6FE-7FFD-BA7344182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93665E-5571-608C-AC0A-E6C8478EC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C22A0-89E0-D8CB-0459-5B4F79461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7DB6C-4812-4CCF-8AD6-415E58CC60E7}" type="datetimeFigureOut">
              <a:rPr lang="en-AE" smtClean="0"/>
              <a:t>18/10/2025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B6BC9-CB79-9386-5208-4221913D5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68A9A-C981-7FAD-9F31-B286D8F27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515D0-8802-4FFC-B407-6E4A3C3D03BA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627942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A9029-D9D5-56AD-898A-82290FD73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A2ED9D-5881-0987-B7BD-408914416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F0BF9-9F09-20D9-E243-1E4A60928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7DB6C-4812-4CCF-8AD6-415E58CC60E7}" type="datetimeFigureOut">
              <a:rPr lang="en-AE" smtClean="0"/>
              <a:t>18/10/2025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3FB6C-13F6-D62D-60A9-4D9047223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C7296-37FF-6BEF-806D-C2507E26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515D0-8802-4FFC-B407-6E4A3C3D03BA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173140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98522C-3952-B0A4-65F2-4C12BFC94A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6D2AF8-9D2F-A2F4-6B59-C220FB0F8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37203-44F2-6C51-1CC8-A29A42628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7DB6C-4812-4CCF-8AD6-415E58CC60E7}" type="datetimeFigureOut">
              <a:rPr lang="en-AE" smtClean="0"/>
              <a:t>18/10/2025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967C9-9884-7123-191F-19C065921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FCFC5-08BD-3F91-D7CC-AF7C73C67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515D0-8802-4FFC-B407-6E4A3C3D03BA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715532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7454-B69F-F2A5-6995-264CF2ED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0A5E8-8D80-6D24-F793-DD8C2F3EA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86AD4-922D-B543-D45D-76356F359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7DB6C-4812-4CCF-8AD6-415E58CC60E7}" type="datetimeFigureOut">
              <a:rPr lang="en-AE" smtClean="0"/>
              <a:t>18/10/2025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D27B4-6557-01CD-7836-F8BC1FACD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6D33F-52FD-E6DB-EFA1-6BADBBE6E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515D0-8802-4FFC-B407-6E4A3C3D03BA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031702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D8891-DDCF-406F-5896-778788F65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4BEEB-A966-4B27-89D2-4BC29C622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8B9A5-4350-77B6-0197-35A143B56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7DB6C-4812-4CCF-8AD6-415E58CC60E7}" type="datetimeFigureOut">
              <a:rPr lang="en-AE" smtClean="0"/>
              <a:t>18/10/2025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CF588-5A0A-5E72-0A5B-79FA3DF68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6E0E9-5FA5-0132-DBAF-17C83D44D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515D0-8802-4FFC-B407-6E4A3C3D03BA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044218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C1A03-5F76-48F5-2F8A-91BF8DF50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32FA6-4975-0B94-3F43-1AAADD9AF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2F494-7BFF-918F-DC94-CFE553EFA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BE0A7-F320-BCE3-F5DE-9DA6955A0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7DB6C-4812-4CCF-8AD6-415E58CC60E7}" type="datetimeFigureOut">
              <a:rPr lang="en-AE" smtClean="0"/>
              <a:t>18/10/2025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4C56A-63FC-D152-AB4C-1FA720734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AD4A4-E778-E4D8-15C5-06F16AF3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515D0-8802-4FFC-B407-6E4A3C3D03BA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63401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02C93-68E4-63F3-517E-DE02DAD33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E524F-1A9B-197D-70CD-871DD0031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36F0D-9459-C73D-205F-D4FE248C9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3DE83C-98C5-3325-84D3-5D92D26635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8ACCB3-C08C-1A76-C1E6-F0F72DB39C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DD8B48-CB0B-C2EF-819C-E0546A5F6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7DB6C-4812-4CCF-8AD6-415E58CC60E7}" type="datetimeFigureOut">
              <a:rPr lang="en-AE" smtClean="0"/>
              <a:t>18/10/2025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9101F2-A639-9841-C174-791431222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81A88E-9301-FB3F-8FD0-B6433E3C5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515D0-8802-4FFC-B407-6E4A3C3D03BA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68361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9D56B-0823-BFFF-61FB-F96B80367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D011A1-7E47-E4C2-385E-7C0DE3582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7DB6C-4812-4CCF-8AD6-415E58CC60E7}" type="datetimeFigureOut">
              <a:rPr lang="en-AE" smtClean="0"/>
              <a:t>18/10/2025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842ACA-4264-8EEE-79BD-3AF6E4091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172274-D08A-12F3-2C59-3696FC6E9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515D0-8802-4FFC-B407-6E4A3C3D03BA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107010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9A8F39-5D99-08FE-E568-440C51551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7DB6C-4812-4CCF-8AD6-415E58CC60E7}" type="datetimeFigureOut">
              <a:rPr lang="en-AE" smtClean="0"/>
              <a:t>18/10/2025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27189-41D4-B517-EA09-67022F351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66948-AB3A-7921-99FB-88103FBDC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515D0-8802-4FFC-B407-6E4A3C3D03BA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19362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073BC-EA7B-1C97-BD18-43DD72D85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92F65-1FB1-0BC8-286A-B6C8E3E36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2FB1AC-6DAF-09F8-9DFD-5D96F4BCC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C81C7-6B8F-39A3-1E3F-AA14B4FE2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7DB6C-4812-4CCF-8AD6-415E58CC60E7}" type="datetimeFigureOut">
              <a:rPr lang="en-AE" smtClean="0"/>
              <a:t>18/10/2025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A5E40-69BD-22A6-80F7-642F66663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A7A85-2513-77DD-748D-2967E477F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515D0-8802-4FFC-B407-6E4A3C3D03BA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02640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2BB58-6DE6-1411-CBA7-DE0F975E9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4AABC1-D492-7634-0C25-95458700CE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721EE4-0DE1-7A53-C83E-901DC7BC7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EF963-8233-B769-1996-EF912A19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7DB6C-4812-4CCF-8AD6-415E58CC60E7}" type="datetimeFigureOut">
              <a:rPr lang="en-AE" smtClean="0"/>
              <a:t>18/10/2025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267C8-E4E4-9616-50DA-212C483B9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19806-F13A-002C-BC72-7B4E94698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515D0-8802-4FFC-B407-6E4A3C3D03BA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576380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5BA145-748C-6265-8A56-E33672457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53117-3E3E-6368-ECD8-EF375EBB1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466FD-2DCC-256F-DAFE-1EBE4F82E8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7DB6C-4812-4CCF-8AD6-415E58CC60E7}" type="datetimeFigureOut">
              <a:rPr lang="en-AE" smtClean="0"/>
              <a:t>18/10/2025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31309-D3E2-49CB-91C8-6BD5DA31B4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AD5F7-A691-B250-3881-A8F9720378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515D0-8802-4FFC-B407-6E4A3C3D03BA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0426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8462F-5475-8C73-ACFE-D52E11881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oper Black" panose="0208090404030B020404" pitchFamily="18" charset="0"/>
              </a:rPr>
              <a:t>WHAT IS LIGHTGBM?</a:t>
            </a:r>
            <a:endParaRPr lang="en-AE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0F596-E1C5-3408-313D-A81CE2B59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1767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LightGBM (Light Gradient Boosting Machine)</a:t>
            </a:r>
            <a:r>
              <a:rPr lang="en-US" dirty="0"/>
              <a:t> is a </a:t>
            </a:r>
            <a:r>
              <a:rPr lang="en-US" b="1" dirty="0"/>
              <a:t>fast, efficient gradient boosting algorithm</a:t>
            </a:r>
            <a:r>
              <a:rPr lang="en-US" dirty="0"/>
              <a:t> developed by Microsoft.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It’s similar to </a:t>
            </a:r>
            <a:r>
              <a:rPr lang="en-US" b="1" dirty="0"/>
              <a:t>XGBoost</a:t>
            </a:r>
            <a:r>
              <a:rPr lang="en-US" dirty="0"/>
              <a:t>, but it’s designed to be </a:t>
            </a:r>
            <a:r>
              <a:rPr lang="en-US" b="1" dirty="0"/>
              <a:t>faster and use less memory</a:t>
            </a:r>
            <a:r>
              <a:rPr lang="en-US" dirty="0"/>
              <a:t>, especially with </a:t>
            </a:r>
            <a:r>
              <a:rPr lang="en-US" b="1" dirty="0"/>
              <a:t>large datasets</a:t>
            </a:r>
            <a:r>
              <a:rPr lang="en-US" dirty="0"/>
              <a:t>.</a:t>
            </a:r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338407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A3C9B-A41E-2F59-4F72-DC11F4BB0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Cooper Black" panose="0208090404030B020404" pitchFamily="18" charset="0"/>
              </a:rPr>
              <a:t>HOW LIGHTGBM WORKS</a:t>
            </a:r>
            <a:endParaRPr lang="en-AE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55F22-FA8D-E3F3-298B-ED74A09AB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5217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It builds multiple decision trees one after another -each tree tries to correct the errors made by the previous ones by  two methods.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Leaf-wise Tree Growth:</a:t>
            </a:r>
            <a:r>
              <a:rPr lang="en-US" dirty="0"/>
              <a:t>	Grow tree leaf by leaf -always expanding the leaf with the largest error.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Histogram-based Binning: </a:t>
            </a:r>
            <a:r>
              <a:rPr lang="en-US" dirty="0"/>
              <a:t>LightGBM groups continuous values into bins.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563573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6A790-A5B2-7CBC-FE73-B668572B9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Cooper Black" panose="0208090404030B020404" pitchFamily="18" charset="0"/>
              </a:rPr>
              <a:t>WORKFLOW</a:t>
            </a:r>
            <a:endParaRPr lang="en-AE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291064-A41A-0B27-ACCA-0236F12F1A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45720"/>
            <a:ext cx="10515600" cy="3911147"/>
          </a:xfrm>
        </p:spPr>
      </p:pic>
    </p:spTree>
    <p:extLst>
      <p:ext uri="{BB962C8B-B14F-4D97-AF65-F5344CB8AC3E}">
        <p14:creationId xmlns:p14="http://schemas.microsoft.com/office/powerpoint/2010/main" val="3755021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C7183-9224-D4A2-5099-86BC0C561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065" y="227473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Cooper Black" panose="0208090404030B020404" pitchFamily="18" charset="0"/>
              </a:rPr>
              <a:t>IMPLEMENTATION</a:t>
            </a:r>
            <a:endParaRPr lang="en-AE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0EFE1-3850-D877-95DA-0E50CECFB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1826" y="195344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pip install </a:t>
            </a:r>
            <a:r>
              <a:rPr lang="en-US" dirty="0" err="1"/>
              <a:t>lightgbm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lightgbm</a:t>
            </a:r>
            <a:r>
              <a:rPr lang="en-US" dirty="0"/>
              <a:t> as lgb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model = lgb.LGBMRegressor(</a:t>
            </a:r>
          </a:p>
          <a:p>
            <a:pPr marL="0" indent="0">
              <a:buNone/>
            </a:pPr>
            <a:r>
              <a:rPr lang="en-US" dirty="0"/>
              <a:t>    boosting_type='</a:t>
            </a:r>
            <a:r>
              <a:rPr lang="en-US" dirty="0" err="1"/>
              <a:t>gbdt</a:t>
            </a:r>
            <a:r>
              <a:rPr lang="en-US" dirty="0"/>
              <a:t>', num_leaves=31,</a:t>
            </a:r>
          </a:p>
          <a:p>
            <a:pPr marL="0" indent="0">
              <a:buNone/>
            </a:pPr>
            <a:r>
              <a:rPr lang="en-US" dirty="0"/>
              <a:t>    learning_rate=0.05,</a:t>
            </a:r>
          </a:p>
          <a:p>
            <a:pPr marL="0" indent="0">
              <a:buNone/>
            </a:pPr>
            <a:r>
              <a:rPr lang="en-US" dirty="0"/>
              <a:t>    n_estimators=100</a:t>
            </a:r>
          </a:p>
          <a:p>
            <a:pPr marL="0" indent="0">
              <a:buNone/>
            </a:pPr>
            <a:r>
              <a:rPr lang="en-US" dirty="0"/>
              <a:t>)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314875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16882-F113-843B-0BF0-4DA414073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13" y="404454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Cooper Black" panose="0208090404030B020404" pitchFamily="18" charset="0"/>
              </a:rPr>
              <a:t>ADVANTAGES</a:t>
            </a:r>
            <a:endParaRPr lang="en-AE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B0579D1-B9B1-0928-EDAA-E5C5E92BCF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89039" y="1580150"/>
            <a:ext cx="8893781" cy="4409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Fast training speed (much faster than XGBoost on large data)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Low memory usage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High accuracy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Handles large datasets efficiently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Supports parallel and GPU learning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Works with categorical features directly</a:t>
            </a:r>
          </a:p>
        </p:txBody>
      </p:sp>
    </p:spTree>
    <p:extLst>
      <p:ext uri="{BB962C8B-B14F-4D97-AF65-F5344CB8AC3E}">
        <p14:creationId xmlns:p14="http://schemas.microsoft.com/office/powerpoint/2010/main" val="3658148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177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Cooper Black</vt:lpstr>
      <vt:lpstr>Office Theme</vt:lpstr>
      <vt:lpstr>WHAT IS LIGHTGBM?</vt:lpstr>
      <vt:lpstr>HOW LIGHTGBM WORKS</vt:lpstr>
      <vt:lpstr>WORKFLOW</vt:lpstr>
      <vt:lpstr>IMPLEMENTATION</vt:lpstr>
      <vt:lpstr>ADVANTAGES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suren vel</dc:creator>
  <cp:lastModifiedBy>suren vel</cp:lastModifiedBy>
  <cp:revision>35</cp:revision>
  <dcterms:created xsi:type="dcterms:W3CDTF">2025-10-17T19:40:11Z</dcterms:created>
  <dcterms:modified xsi:type="dcterms:W3CDTF">2025-10-18T05:35:15Z</dcterms:modified>
</cp:coreProperties>
</file>