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0F12-614D-58F2-8E25-53CFD2A1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A53EC-48A6-9C5F-A244-C0683584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C386-ED22-571B-9365-DC5646C4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BE28-623D-0533-DD63-258ECB49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E953-2629-5DCA-C2D6-853C765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183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3DE-9F0F-1679-E9C6-087B4799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07328-7A22-AEB2-B1A9-A725A29D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3431-1931-A57B-85D2-16EE27D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D25A-6DA1-800A-9DAD-CFDEEDAF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AA44-7297-D475-D997-CA1498E5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938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39E6-8D12-74DF-6D17-47B556E4C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2AFA-C605-43CC-FA6C-C0EF5EA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92E5-95B1-840C-43C4-AB93EDD0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EC82-DA32-BEB3-4C31-099F221A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B14D-5E0D-C1A5-FE88-6DF157E4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782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D73A-9F82-0936-810B-611E5A13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491-802D-8B9E-DFD0-ABAE6E35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B5B6-64E6-F741-CFC1-D314287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925B-38F9-96C9-C78F-3150A368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DEAB-445E-D7B1-DB2F-83D07717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47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B9BD-54C1-075B-2ED3-C1E9605B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FA355-4425-F3CD-194C-6F898CBA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964D-BC30-FAA1-0102-7693A83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4D0C-A518-640D-F4DC-4BE77EB3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FB29-F6CA-2ED5-8FB4-05DCAE47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82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C80-025A-9CDA-CEEC-15BEBA1F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EA41-B932-F7B7-E277-AB78BDC5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31F1-3B06-A138-531F-C7B5A35E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D153-5D04-7B80-06F1-03EE9906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FE96-09B3-9EB1-5E24-D7F36C8F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5F8C8-1B92-FD0F-3AF9-D6E6C32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05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F516-0954-E845-6511-D9C616A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61B2-A92B-D9BB-7CC7-2909149E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E0D5-061D-5F45-EAE8-1B7EF1F0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3C1D-9BB9-DFFD-ED96-B3B492053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C99A3-6D9D-E2CF-496E-412BA89F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D7C79-7CF5-9EDF-3820-9F4BBCD1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8ADB7-9857-1C36-D18C-7CD5978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E6E71-741D-CA1B-A269-827F8DB2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44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A497-ED9E-E8A1-59E2-317815D9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F0A8-375E-FB76-CABD-BC358BEA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B076-8BE9-6B31-6BF0-8DB2FFD2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86705-BA00-4F47-C7FF-1F3065A2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89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63D8-1D5B-4B8F-5935-D299B3F3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19628-DB47-2561-CB69-B7CE3559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C6182-78BD-E323-1983-1B1FE990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3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CF46-D1C5-FA08-BDF0-3A9385E1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1D3C-FA39-C2C3-5644-9013FBD1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CBDEC-1802-8F52-2157-0A28341D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98542-BE3A-24D8-F597-2EAB17CB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E83F-F0B5-CFED-7455-17854EC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D578-5F3F-990E-7FAF-57C5423B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095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CC4C-2035-5DB8-4C89-B2744509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1D04F-D709-E87B-4EF3-5BD4083B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807D0-3A88-904D-AD37-BACCEB0E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7DD1-8632-CA73-1299-048DA2DA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97B6D-934A-A6CA-90DE-E2BEA4DB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DE49-99B1-88EA-6C43-CED4CACA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584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14404-E127-8C5D-08AF-83E0D1DC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3631-DD93-3EA4-7DE4-15572F0A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8AD8-00C4-CE99-9203-078E2C77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487A-A782-42EC-ACA7-36A99C113D09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2806-F3B7-1C4B-F90C-7D805256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4830-4A7A-7887-5BC8-FCF302A5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5DC0-F91D-435B-98A7-2810C06274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03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FE1F-3ED7-6583-16B1-C5C75A356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52" y="-540774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WHAT IS XGBOOST?</a:t>
            </a:r>
            <a:endParaRPr lang="en-A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966E-AA75-8FFB-2578-431CD1C5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0" y="2814639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XGBoost (Extreme Gradient Boosting)</a:t>
            </a:r>
            <a:r>
              <a:rPr lang="en-US" dirty="0"/>
              <a:t> is a machine learning algorithm that builds a strong model by combining many weak models (usually decision trees) — just like AdaBoost, but </a:t>
            </a:r>
            <a:r>
              <a:rPr lang="en-US" b="1" dirty="0"/>
              <a:t>faster and smarter</a:t>
            </a:r>
            <a:r>
              <a:rPr lang="en-US" dirty="0"/>
              <a:t>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64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D72-A040-6C46-A5BB-FBCFAE09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4382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HOW IT WORKS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2E370-4AA3-5F40-EE26-ED1938E34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516" y="1763801"/>
            <a:ext cx="6955750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a simple model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example, a small decision tree).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where it predicts wrong(error).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new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focuses more on those mistakes.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this new tree to the previous ones to make final prediction.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new tree focuses on improving previous results.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41DF-5E8A-5855-86B3-6AB6517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90" y="-711097"/>
            <a:ext cx="3932237" cy="160020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IMPLEMENTATION</a:t>
            </a:r>
            <a:endParaRPr lang="en-AE" sz="28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42E08A-B4CB-5EA7-A3FB-A0CC401547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055"/>
          <a:stretch>
            <a:fillRect/>
          </a:stretch>
        </p:blipFill>
        <p:spPr>
          <a:xfrm>
            <a:off x="5268503" y="1193903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75C0-29E5-4232-CC87-FCF76DF0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297" y="1887793"/>
            <a:ext cx="4463846" cy="42663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Install the XGBoost library: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pip install xgboost</a:t>
            </a: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import xgboost</a:t>
            </a:r>
          </a:p>
          <a:p>
            <a:pPr fontAlgn="base"/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# create an xgboost regression model</a:t>
            </a:r>
          </a:p>
          <a:p>
            <a:pPr fontAlgn="base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model = XGBRegressor()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2021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7963-B7C2-0B11-BFD6-8D9AA77A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oper Black" panose="0208090404030B020404" pitchFamily="18" charset="0"/>
              </a:rPr>
              <a:t>ADVANTAGES OF XGBOOST</a:t>
            </a:r>
            <a:endParaRPr lang="en-AE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3A4A-DF36-F070-2485-38884278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Fast:</a:t>
            </a:r>
            <a:r>
              <a:rPr lang="en-US" dirty="0"/>
              <a:t> It uses optimized code and parallel computing.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Accurate:</a:t>
            </a:r>
            <a:r>
              <a:rPr lang="en-US" dirty="0"/>
              <a:t> It reduces both bias and variance.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Regularized:</a:t>
            </a:r>
            <a:r>
              <a:rPr lang="en-US" dirty="0"/>
              <a:t> It avoids overfitting better than normal boosting.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Flexible:</a:t>
            </a:r>
            <a:r>
              <a:rPr lang="en-US" dirty="0"/>
              <a:t> Works for regression, classification, and ranking problems.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C8D-3302-B01C-D210-7B7918E3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APPLICATIONS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1D62-6513-F31D-7964-E91D7214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Fraud detection in banking transactions.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Disease prediction (e.g., diabetes, cancer).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 recommendation systems.</a:t>
            </a:r>
          </a:p>
          <a:p>
            <a:pPr>
              <a:lnSpc>
                <a:spcPct val="150000"/>
              </a:lnSpc>
            </a:pPr>
            <a:r>
              <a:rPr lang="en-US" dirty="0"/>
              <a:t>Property price prediction.</a:t>
            </a:r>
          </a:p>
          <a:p>
            <a:pPr>
              <a:lnSpc>
                <a:spcPct val="150000"/>
              </a:lnSpc>
            </a:pPr>
            <a:r>
              <a:rPr lang="en-US" dirty="0"/>
              <a:t>Traffic flow prediction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0307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204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WHAT IS XGBOOST?</vt:lpstr>
      <vt:lpstr>HOW IT WORKS</vt:lpstr>
      <vt:lpstr>IMPLEMENTATION</vt:lpstr>
      <vt:lpstr>ADVANTAGES OF XGBOOST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 vel</dc:creator>
  <cp:lastModifiedBy>suren vel</cp:lastModifiedBy>
  <cp:revision>21</cp:revision>
  <dcterms:created xsi:type="dcterms:W3CDTF">2025-10-16T08:01:11Z</dcterms:created>
  <dcterms:modified xsi:type="dcterms:W3CDTF">2025-10-18T04:17:39Z</dcterms:modified>
</cp:coreProperties>
</file>