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E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AE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BE91-D499-4756-9454-247DE6423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-173704"/>
            <a:ext cx="8791575" cy="2387600"/>
          </a:xfrm>
        </p:spPr>
        <p:txBody>
          <a:bodyPr/>
          <a:lstStyle/>
          <a:p>
            <a:pPr algn="ctr">
              <a:lnSpc>
                <a:spcPct val="300000"/>
              </a:lnSpc>
            </a:pPr>
            <a:r>
              <a:rPr lang="en-US" b="1" dirty="0">
                <a:solidFill>
                  <a:srgbClr val="C00000"/>
                </a:solidFill>
                <a:latin typeface="Arial Black" panose="020B0A04020102020204" pitchFamily="34" charset="0"/>
              </a:rPr>
              <a:t>ADABOOST Regressor</a:t>
            </a:r>
            <a:endParaRPr lang="en-AE" b="1" dirty="0">
              <a:solidFill>
                <a:srgbClr val="C00000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E72EE9-943D-FAE6-BC18-ABFA382B9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7430" y="3139922"/>
            <a:ext cx="8791575" cy="1655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Cooper Black" panose="0208090404030B020404" pitchFamily="18" charset="0"/>
              </a:rPr>
              <a:t>Adaptive Boosting, is a meta-algorithm that combines many "weak learners" to create a single, highly accurate "strong learner.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754708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CA8CD-868A-16D3-E006-80C5D4711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  <a:highlight>
                  <a:srgbClr val="00FF00"/>
                </a:highlight>
              </a:rPr>
              <a:t>HOW IT WORKS!</a:t>
            </a:r>
            <a:endParaRPr lang="en-AE" dirty="0">
              <a:solidFill>
                <a:schemeClr val="bg2">
                  <a:lumMod val="50000"/>
                </a:schemeClr>
              </a:solidFill>
              <a:highlight>
                <a:srgbClr val="00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EB47C9-6882-3305-04FE-C148D8C78E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7881" y="2249488"/>
            <a:ext cx="9144000" cy="3989994"/>
          </a:xfrm>
        </p:spPr>
      </p:pic>
    </p:spTree>
    <p:extLst>
      <p:ext uri="{BB962C8B-B14F-4D97-AF65-F5344CB8AC3E}">
        <p14:creationId xmlns:p14="http://schemas.microsoft.com/office/powerpoint/2010/main" val="3690707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AD815-DED9-563E-86E3-7A14B019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581" y="618518"/>
            <a:ext cx="9905998" cy="1478570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  <a:highlight>
                  <a:srgbClr val="C0C0C0"/>
                </a:highlight>
              </a:rPr>
              <a:t>step-by-step PROCEDURE</a:t>
            </a:r>
            <a:endParaRPr lang="en-AE" b="1" dirty="0">
              <a:solidFill>
                <a:schemeClr val="accent3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33673-F14B-7BE5-6FA6-9C4E603D4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Initialize sample weights-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every dataset given equal weight.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Train the first weak learner-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 train simple decision tree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Calculate the error-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difference between the predicted and actual values.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Update sample weights-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higher the error ,higher the weight(Adaptive)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Train the next weak learner-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focus on the points where the previous model struggled.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Calculate the model's influence &amp;Repeat-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calculates a weight for the newly trained regressor based on its overall performance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Combine the weak learners- </a:t>
            </a:r>
            <a:r>
              <a:rPr lang="en-US" sz="2000" dirty="0">
                <a:solidFill>
                  <a:schemeClr val="bg1">
                    <a:lumMod val="95000"/>
                    <a:lumOff val="5000"/>
                  </a:schemeClr>
                </a:solidFill>
              </a:rPr>
              <a:t>weighted average of all the weak learners' predictions</a:t>
            </a: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0" indent="0">
              <a:buNone/>
            </a:pPr>
            <a:endParaRPr lang="en-AE" sz="2000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616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E5EE-6E53-B4A9-747D-DA08288F2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implementation</a:t>
            </a:r>
            <a:endParaRPr lang="en-AE" dirty="0">
              <a:solidFill>
                <a:srgbClr val="FF0000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28133-48E2-1F42-4FDA-15A3BA9B0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class sklearn.ensemble.AdaBoostRegressor(estimator=None, *, n_estimators=50, learning_rate=1.0, loss='linear', random_state=None)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Parameters</a:t>
            </a:r>
            <a:r>
              <a:rPr lang="en-US" sz="1600" b="1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		n_estimators =int, default 50		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		loss</a:t>
            </a:r>
            <a:r>
              <a:rPr lang="en-US" sz="1600" b="1" i="1" dirty="0">
                <a:solidFill>
                  <a:schemeClr val="bg1"/>
                </a:solidFill>
              </a:rPr>
              <a:t>{‘linear’, ‘square’, ‘exponential’}, default=’linear’</a:t>
            </a:r>
          </a:p>
          <a:p>
            <a:pPr marL="0" indent="0">
              <a:buNone/>
            </a:pPr>
            <a:r>
              <a:rPr lang="en-US" sz="1600" b="1" i="1" dirty="0">
                <a:solidFill>
                  <a:schemeClr val="bg1"/>
                </a:solidFill>
              </a:rPr>
              <a:t>		random_state=int, RandomState instance or None, default=None</a:t>
            </a:r>
          </a:p>
          <a:p>
            <a:r>
              <a:rPr lang="en-US" sz="1800" b="1" i="1" dirty="0">
                <a:solidFill>
                  <a:srgbClr val="C00000"/>
                </a:solidFill>
              </a:rPr>
              <a:t>Import</a:t>
            </a:r>
            <a:r>
              <a:rPr lang="en-US" sz="1800" b="1" i="1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600" i="1" dirty="0">
                <a:solidFill>
                  <a:schemeClr val="bg1"/>
                </a:solidFill>
              </a:rPr>
              <a:t>		from sklearn.ensemble import AdaBoostRegressor</a:t>
            </a:r>
            <a:endParaRPr lang="en-AE" sz="16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726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686F-CA52-61F6-2531-83B7E5F6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Advantages &amp; Applications</a:t>
            </a:r>
            <a:endParaRPr lang="en-AE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9CC64-778D-77E3-6ED9-C956C9490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Advantages</a:t>
            </a:r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Improved Accuracy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Robust Performance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Feature Importance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APPLICATIONS</a:t>
            </a:r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Financial Modeling: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Predicting stock prices or credit risk scores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Energy Forecasting: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Estimating power consumption or generation levels</a:t>
            </a:r>
          </a:p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Healthcare Analytics:</a:t>
            </a:r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Predicting patient outcomes or required resource allocation.</a:t>
            </a:r>
          </a:p>
          <a:p>
            <a:endParaRPr lang="en-US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AE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5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{D52B3251-76DA-4A16-B9E8-D95988FF024B}TF6d5feb1e-e145-43f1-b745-cb4b54c5ee975d365c52-ce22229b0e48</Template>
  <TotalTime>98</TotalTime>
  <Words>254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Cooper Black</vt:lpstr>
      <vt:lpstr>Tw Cen MT</vt:lpstr>
      <vt:lpstr>Circuit</vt:lpstr>
      <vt:lpstr>ADABOOST Regressor</vt:lpstr>
      <vt:lpstr>HOW IT WORKS!</vt:lpstr>
      <vt:lpstr>step-by-step PROCEDURE</vt:lpstr>
      <vt:lpstr>implementation</vt:lpstr>
      <vt:lpstr>Advantages &amp; 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suren vel</dc:creator>
  <cp:lastModifiedBy>suren vel</cp:lastModifiedBy>
  <cp:revision>20</cp:revision>
  <dcterms:created xsi:type="dcterms:W3CDTF">2025-10-15T11:58:49Z</dcterms:created>
  <dcterms:modified xsi:type="dcterms:W3CDTF">2025-10-16T05:45:13Z</dcterms:modified>
</cp:coreProperties>
</file>