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P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anka </a:t>
            </a:r>
            <a:r>
              <a:rPr dirty="0" sz="2400" lang="en-US"/>
              <a:t>K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k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4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b</a:t>
            </a:r>
            <a:r>
              <a:rPr dirty="0" sz="2400" lang="en-US"/>
              <a:t>r</a:t>
            </a:r>
            <a:r>
              <a:rPr dirty="0" sz="2400" lang="en-US"/>
              <a:t>u172422k0254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uter </a:t>
            </a:r>
            <a:r>
              <a:rPr dirty="0" sz="2400" lang="en-US"/>
              <a:t>science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 </a:t>
            </a:r>
            <a:r>
              <a:rPr dirty="0" sz="2400" lang="en-US"/>
              <a:t>(</a:t>
            </a:r>
            <a:r>
              <a:rPr dirty="0" sz="2400" lang="en-US"/>
              <a:t>S</a:t>
            </a:r>
            <a:r>
              <a:rPr dirty="0" sz="2400" lang="en-US"/>
              <a:t>F</a:t>
            </a:r>
            <a:r>
              <a:rPr dirty="0" sz="2400" lang="en-US"/>
              <a:t>W</a:t>
            </a:r>
            <a:r>
              <a:rPr dirty="0" sz="2400" lang="en-US"/>
              <a:t>)</a:t>
            </a:r>
            <a:endParaRPr altLang="en-US" lang="zh-CN"/>
          </a:p>
          <a:p>
            <a:r>
              <a:rPr altLang="en-US" dirty="0" sz="2400" lang="en-US"/>
              <a:t>U</a:t>
            </a:r>
            <a:r>
              <a:rPr altLang="en-US" dirty="0" sz="2400" lang="en-US"/>
              <a:t>N</a:t>
            </a:r>
            <a:r>
              <a:rPr altLang="en-US" dirty="0" sz="2400" lang="en-US"/>
              <a:t>I</a:t>
            </a:r>
            <a:r>
              <a:rPr altLang="en-US" dirty="0" sz="2400" lang="en-US"/>
              <a:t>V</a:t>
            </a:r>
            <a:r>
              <a:rPr altLang="en-US" dirty="0" sz="2400" lang="en-US"/>
              <a:t>E</a:t>
            </a:r>
            <a:r>
              <a:rPr altLang="en-US" dirty="0" sz="2400" lang="en-US"/>
              <a:t>R</a:t>
            </a:r>
            <a:r>
              <a:rPr altLang="en-US" dirty="0" sz="2400" lang="en-US"/>
              <a:t>S</a:t>
            </a:r>
            <a:r>
              <a:rPr altLang="en-US" dirty="0" sz="2400" lang="en-US"/>
              <a:t>I</a:t>
            </a:r>
            <a:r>
              <a:rPr altLang="en-US" dirty="0" sz="2400" lang="en-US"/>
              <a:t>T</a:t>
            </a:r>
            <a:r>
              <a:rPr altLang="en-US" dirty="0" sz="2400" lang="en-US"/>
              <a:t>Y</a:t>
            </a:r>
            <a:r>
              <a:rPr altLang="en-US" dirty="0" sz="2400" lang="en-US"/>
              <a:t>:</a:t>
            </a:r>
            <a:r>
              <a:rPr altLang="en-US" dirty="0" sz="2400" lang="en-US"/>
              <a:t> Bharathiyar </a:t>
            </a:r>
            <a:r>
              <a:rPr altLang="en-US"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52474" y="1695450"/>
            <a:ext cx="2117669" cy="3647630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336964" y="1633228"/>
            <a:ext cx="2193441" cy="3772075"/>
          </a:xfrm>
          <a:prstGeom prst="rect"/>
        </p:spPr>
      </p:pic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5990731" y="1585158"/>
            <a:ext cx="2184245" cy="3777417"/>
          </a:xfrm>
          <a:prstGeom prst="rect"/>
        </p:spPr>
      </p:pic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4057">
            <a:off x="8505993" y="1694524"/>
            <a:ext cx="2152315" cy="3660683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5" name=""/>
          <p:cNvSpPr txBox="1"/>
          <p:nvPr/>
        </p:nvSpPr>
        <p:spPr>
          <a:xfrm>
            <a:off x="1004930" y="1695450"/>
            <a:ext cx="6443016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portfolio gives a clear idea about the project, its tools, features, and results. It helps to showcase our work effectively and can be used for future reference and improvements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096000" y="3733349"/>
            <a:ext cx="5815312" cy="3258452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704" name=""/>
          <p:cNvSpPr txBox="1"/>
          <p:nvPr/>
        </p:nvSpPr>
        <p:spPr>
          <a:xfrm>
            <a:off x="2819400" y="3217386"/>
            <a:ext cx="5686410" cy="5105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BF0000"/>
                </a:solidFill>
              </a:rPr>
              <a:t>P</a:t>
            </a:r>
            <a:r>
              <a:rPr b="1" sz="2800" lang="en-US">
                <a:solidFill>
                  <a:srgbClr val="BF0000"/>
                </a:solidFill>
              </a:rPr>
              <a:t>O</a:t>
            </a:r>
            <a:r>
              <a:rPr b="1" sz="2800" lang="en-US">
                <a:solidFill>
                  <a:srgbClr val="BF0000"/>
                </a:solidFill>
              </a:rPr>
              <a:t>R</a:t>
            </a:r>
            <a:r>
              <a:rPr b="1" sz="2800" lang="en-US">
                <a:solidFill>
                  <a:srgbClr val="BF0000"/>
                </a:solidFill>
              </a:rPr>
              <a:t>TFOLIO </a:t>
            </a:r>
            <a:r>
              <a:rPr b="1" sz="2800" lang="en-US">
                <a:solidFill>
                  <a:srgbClr val="BF0000"/>
                </a:solidFill>
              </a:rPr>
              <a:t>D</a:t>
            </a:r>
            <a:r>
              <a:rPr b="1" sz="2800" lang="en-US">
                <a:solidFill>
                  <a:srgbClr val="BF0000"/>
                </a:solidFill>
              </a:rPr>
              <a:t>E</a:t>
            </a:r>
            <a:r>
              <a:rPr b="1" sz="2800" lang="en-US">
                <a:solidFill>
                  <a:srgbClr val="BF0000"/>
                </a:solidFill>
              </a:rPr>
              <a:t>S</a:t>
            </a:r>
            <a:r>
              <a:rPr b="1" sz="2800" lang="en-US">
                <a:solidFill>
                  <a:srgbClr val="BF0000"/>
                </a:solidFill>
              </a:rPr>
              <a:t>IGN </a:t>
            </a:r>
            <a:r>
              <a:rPr b="1" sz="2800" lang="en-US">
                <a:solidFill>
                  <a:srgbClr val="BF0000"/>
                </a:solidFill>
              </a:rPr>
              <a:t>A</a:t>
            </a:r>
            <a:r>
              <a:rPr b="1" sz="2800" lang="en-US">
                <a:solidFill>
                  <a:srgbClr val="BF0000"/>
                </a:solidFill>
              </a:rPr>
              <a:t>N</a:t>
            </a:r>
            <a:r>
              <a:rPr b="1" sz="2800" lang="en-US">
                <a:solidFill>
                  <a:srgbClr val="BF0000"/>
                </a:solidFill>
              </a:rPr>
              <a:t>D</a:t>
            </a:r>
            <a:r>
              <a:rPr b="1" sz="2800" lang="en-US">
                <a:solidFill>
                  <a:srgbClr val="BF0000"/>
                </a:solidFill>
              </a:rPr>
              <a:t> </a:t>
            </a:r>
            <a:r>
              <a:rPr b="1" sz="2800" lang="en-US">
                <a:solidFill>
                  <a:srgbClr val="BF0000"/>
                </a:solidFill>
              </a:rPr>
              <a:t>L</a:t>
            </a:r>
            <a:r>
              <a:rPr b="1" sz="2800" lang="en-US">
                <a:solidFill>
                  <a:srgbClr val="BF0000"/>
                </a:solidFill>
              </a:rPr>
              <a:t>A</a:t>
            </a:r>
            <a:r>
              <a:rPr b="1" sz="2800" lang="en-US">
                <a:solidFill>
                  <a:srgbClr val="BF0000"/>
                </a:solidFill>
              </a:rPr>
              <a:t>Y</a:t>
            </a:r>
            <a:r>
              <a:rPr b="1" sz="2800" lang="en-US">
                <a:solidFill>
                  <a:srgbClr val="BF0000"/>
                </a:solidFill>
              </a:rPr>
              <a:t>OUT </a:t>
            </a:r>
            <a:endParaRPr sz="2800" lang="en-US">
              <a:solidFill>
                <a:srgbClr val="B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296241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225651" y="4074474"/>
            <a:ext cx="4871492" cy="2783526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48603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6" name=""/>
          <p:cNvSpPr txBox="1"/>
          <p:nvPr/>
        </p:nvSpPr>
        <p:spPr>
          <a:xfrm>
            <a:off x="553326" y="1704022"/>
            <a:ext cx="9257424" cy="42824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Problem Statement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endParaRPr b="1"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 problem statement clearly explains the issue or challenge that your project is going to solve.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It describes what the problem is, why it exists, and why it is important to solve.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It should be: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Clear and specific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Focused on the gap or difficulty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Showing the importance of finding a solution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8143242" y="4122146"/>
            <a:ext cx="3210176" cy="2735854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9353550" y="5362575"/>
            <a:ext cx="457200" cy="714375"/>
            <a:chOff x="9353550" y="5362575"/>
            <a:chExt cx="457200" cy="714375"/>
          </a:xfrm>
        </p:grpSpPr>
        <p:sp>
          <p:nvSpPr>
            <p:cNvPr id="104864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2" name=""/>
          <p:cNvSpPr txBox="1"/>
          <p:nvPr/>
        </p:nvSpPr>
        <p:spPr>
          <a:xfrm>
            <a:off x="380802" y="2035491"/>
            <a:ext cx="8453246" cy="38633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Project Overview</a:t>
            </a:r>
            <a:r>
              <a:rPr sz="2800" lang="en-US">
                <a:solidFill>
                  <a:srgbClr val="000000"/>
                </a:solidFill>
              </a:rPr>
              <a:t> is a short summary that explains what a project is about.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It usually covers: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Purpose / Goal → Why the project is being done.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Scope → What will be included and what will not.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Deliverables → What results or outputs will be produced.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Timeline → Rough schedule or duration.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Team / Stakeholders → Who is involved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744509" y="4581969"/>
            <a:ext cx="4132483" cy="247561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58" name=""/>
          <p:cNvSpPr txBox="1"/>
          <p:nvPr/>
        </p:nvSpPr>
        <p:spPr>
          <a:xfrm>
            <a:off x="112323" y="1470660"/>
            <a:ext cx="8029540" cy="47015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End users </a:t>
            </a:r>
            <a:r>
              <a:rPr sz="2800" lang="en-US">
                <a:solidFill>
                  <a:srgbClr val="000000"/>
                </a:solidFill>
              </a:rPr>
              <a:t>are the people who will finally use the product, system, or service once it is completed.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They are not the developers or testers, but the actual customers or audience who benefit from it.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👉 </a:t>
            </a:r>
            <a:r>
              <a:rPr b="1" sz="2800" lang="en-US">
                <a:solidFill>
                  <a:srgbClr val="000000"/>
                </a:solidFill>
              </a:rPr>
              <a:t>Example cases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endParaRPr b="1"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For a Food Delivery App → End users are the customers who order food.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For a School Management System → End users are students, teachers, and parents.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8089682" y="1857375"/>
            <a:ext cx="3339300" cy="389508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4" name=""/>
          <p:cNvSpPr txBox="1"/>
          <p:nvPr/>
        </p:nvSpPr>
        <p:spPr>
          <a:xfrm>
            <a:off x="676274" y="1737359"/>
            <a:ext cx="8176538" cy="47015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Tools and Techniques</a:t>
            </a:r>
            <a:r>
              <a:rPr sz="2800" lang="en-US">
                <a:solidFill>
                  <a:srgbClr val="000000"/>
                </a:solidFill>
              </a:rPr>
              <a:t> in a project mean the methods and instruments used to complete tasks and achieve project goals.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Tools → The software, applications, or physical resources you use.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👉 </a:t>
            </a:r>
            <a:r>
              <a:rPr b="1" sz="2800" lang="en-US">
                <a:solidFill>
                  <a:srgbClr val="000000"/>
                </a:solidFill>
              </a:rPr>
              <a:t>Example</a:t>
            </a:r>
            <a:r>
              <a:rPr sz="2800" lang="en-US">
                <a:solidFill>
                  <a:srgbClr val="000000"/>
                </a:solidFill>
              </a:rPr>
              <a:t>: MS Project, JIRA, GitHub, Excel, Zoom.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Techniques → The methods or approaches you apply to do the work.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👉 Example: Brainstorming, Agile methodology, Risk analysis, Flowcharts, Prototyping.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8448450" y="1749610"/>
            <a:ext cx="3583121" cy="3616917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"/>
          <p:cNvSpPr txBox="1"/>
          <p:nvPr/>
        </p:nvSpPr>
        <p:spPr>
          <a:xfrm>
            <a:off x="1034932" y="1916430"/>
            <a:ext cx="7112949" cy="30251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Portfolio Design and Layout</a:t>
            </a:r>
            <a:r>
              <a:rPr sz="2800" lang="en-US">
                <a:solidFill>
                  <a:srgbClr val="000000"/>
                </a:solidFill>
              </a:rPr>
              <a:t> means how you arrange and present your information, skills, and work samples in a clear and attractive way.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👉 Simply: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It’s the structure + look of your portfolio (fonts, colors, sections, images, order).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325415" y="3428999"/>
            <a:ext cx="4418220" cy="3168683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1" name=""/>
          <p:cNvSpPr txBox="1"/>
          <p:nvPr/>
        </p:nvSpPr>
        <p:spPr>
          <a:xfrm>
            <a:off x="420992" y="1497330"/>
            <a:ext cx="7493420" cy="47015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Features and Functionality </a:t>
            </a:r>
            <a:r>
              <a:rPr sz="2800" lang="en-US">
                <a:solidFill>
                  <a:srgbClr val="000000"/>
                </a:solidFill>
              </a:rPr>
              <a:t>means the qualities and actions of a product or system.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Features → The special parts or elements it provides. (What it has)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Functionality → The tasks or operations it can perform. (What it does)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👉 </a:t>
            </a:r>
            <a:r>
              <a:rPr b="1" sz="2800" lang="en-US">
                <a:solidFill>
                  <a:srgbClr val="000000"/>
                </a:solidFill>
              </a:rPr>
              <a:t>Example</a:t>
            </a:r>
            <a:r>
              <a:rPr sz="2800" lang="en-US">
                <a:solidFill>
                  <a:srgbClr val="000000"/>
                </a:solidFill>
              </a:rPr>
              <a:t>: In an E-commerce Website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Features → Search bar, Shopping cart, Wishlist.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Functionality → Search for products, Add items to cart, Place an order.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914412" y="1974163"/>
            <a:ext cx="3931703" cy="3359887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2024-03-27T19:07:22Z</dcterms:created>
  <dcterms:modified xsi:type="dcterms:W3CDTF">2025-09-05T06:13:00Z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750f1eb91b0f4a72aa5fea2444b58474</vt:lpwstr>
  </property>
</Properties>
</file>