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9" r:id="rId5"/>
    <p:sldId id="258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" initials="P" lastIdx="1" clrIdx="0">
    <p:extLst>
      <p:ext uri="{19B8F6BF-5375-455C-9EA6-DF929625EA0E}">
        <p15:presenceInfo xmlns:p15="http://schemas.microsoft.com/office/powerpoint/2012/main" userId="f85d6f600123b5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" userId="f85d6f600123b581" providerId="LiveId" clId="{32470173-EA14-410A-AB59-CA5DF2ACED1B}"/>
    <pc:docChg chg="addSld modSld">
      <pc:chgData name="Priyanka" userId="f85d6f600123b581" providerId="LiveId" clId="{32470173-EA14-410A-AB59-CA5DF2ACED1B}" dt="2021-09-03T01:00:07.377" v="314" actId="20577"/>
      <pc:docMkLst>
        <pc:docMk/>
      </pc:docMkLst>
      <pc:sldChg chg="modSp mod">
        <pc:chgData name="Priyanka" userId="f85d6f600123b581" providerId="LiveId" clId="{32470173-EA14-410A-AB59-CA5DF2ACED1B}" dt="2021-09-03T01:00:07.377" v="314" actId="20577"/>
        <pc:sldMkLst>
          <pc:docMk/>
          <pc:sldMk cId="2264893206" sldId="257"/>
        </pc:sldMkLst>
        <pc:spChg chg="mod">
          <ac:chgData name="Priyanka" userId="f85d6f600123b581" providerId="LiveId" clId="{32470173-EA14-410A-AB59-CA5DF2ACED1B}" dt="2021-09-03T01:00:07.377" v="314" actId="20577"/>
          <ac:spMkLst>
            <pc:docMk/>
            <pc:sldMk cId="2264893206" sldId="257"/>
            <ac:spMk id="3" creationId="{8608A010-9E75-44D7-AA4C-BAB0A8F613A6}"/>
          </ac:spMkLst>
        </pc:spChg>
      </pc:sldChg>
      <pc:sldChg chg="modSp mod">
        <pc:chgData name="Priyanka" userId="f85d6f600123b581" providerId="LiveId" clId="{32470173-EA14-410A-AB59-CA5DF2ACED1B}" dt="2021-09-02T06:43:36.399" v="53" actId="20577"/>
        <pc:sldMkLst>
          <pc:docMk/>
          <pc:sldMk cId="3380883062" sldId="258"/>
        </pc:sldMkLst>
        <pc:spChg chg="mod">
          <ac:chgData name="Priyanka" userId="f85d6f600123b581" providerId="LiveId" clId="{32470173-EA14-410A-AB59-CA5DF2ACED1B}" dt="2021-09-02T06:43:36.399" v="53" actId="20577"/>
          <ac:spMkLst>
            <pc:docMk/>
            <pc:sldMk cId="3380883062" sldId="258"/>
            <ac:spMk id="3" creationId="{91BA806F-127E-4B03-B085-A68319DD9A34}"/>
          </ac:spMkLst>
        </pc:spChg>
      </pc:sldChg>
      <pc:sldChg chg="addSp modSp new mod">
        <pc:chgData name="Priyanka" userId="f85d6f600123b581" providerId="LiveId" clId="{32470173-EA14-410A-AB59-CA5DF2ACED1B}" dt="2021-09-03T00:59:28.934" v="300" actId="122"/>
        <pc:sldMkLst>
          <pc:docMk/>
          <pc:sldMk cId="4148646195" sldId="270"/>
        </pc:sldMkLst>
        <pc:spChg chg="mod">
          <ac:chgData name="Priyanka" userId="f85d6f600123b581" providerId="LiveId" clId="{32470173-EA14-410A-AB59-CA5DF2ACED1B}" dt="2021-09-03T00:59:28.934" v="300" actId="122"/>
          <ac:spMkLst>
            <pc:docMk/>
            <pc:sldMk cId="4148646195" sldId="270"/>
            <ac:spMk id="2" creationId="{B1B79483-7314-47CF-A0CF-AEF394AC930C}"/>
          </ac:spMkLst>
        </pc:spChg>
        <pc:spChg chg="mod">
          <ac:chgData name="Priyanka" userId="f85d6f600123b581" providerId="LiveId" clId="{32470173-EA14-410A-AB59-CA5DF2ACED1B}" dt="2021-09-03T00:55:25.983" v="261" actId="13822"/>
          <ac:spMkLst>
            <pc:docMk/>
            <pc:sldMk cId="4148646195" sldId="270"/>
            <ac:spMk id="3" creationId="{EE69FBB2-3540-4CD7-A9F6-87A4006648B6}"/>
          </ac:spMkLst>
        </pc:spChg>
        <pc:spChg chg="add mod">
          <ac:chgData name="Priyanka" userId="f85d6f600123b581" providerId="LiveId" clId="{32470173-EA14-410A-AB59-CA5DF2ACED1B}" dt="2021-09-03T00:44:30.045" v="66" actId="255"/>
          <ac:spMkLst>
            <pc:docMk/>
            <pc:sldMk cId="4148646195" sldId="270"/>
            <ac:spMk id="4" creationId="{16AA81FF-1BF6-4D01-BE98-81BF012C3FEF}"/>
          </ac:spMkLst>
        </pc:spChg>
        <pc:spChg chg="add mod">
          <ac:chgData name="Priyanka" userId="f85d6f600123b581" providerId="LiveId" clId="{32470173-EA14-410A-AB59-CA5DF2ACED1B}" dt="2021-09-03T00:46:51.756" v="127" actId="255"/>
          <ac:spMkLst>
            <pc:docMk/>
            <pc:sldMk cId="4148646195" sldId="270"/>
            <ac:spMk id="5" creationId="{69B9AE60-CCFF-4876-AAF3-6CBFFCE16529}"/>
          </ac:spMkLst>
        </pc:spChg>
        <pc:spChg chg="add mod">
          <ac:chgData name="Priyanka" userId="f85d6f600123b581" providerId="LiveId" clId="{32470173-EA14-410A-AB59-CA5DF2ACED1B}" dt="2021-09-03T00:48:07.347" v="152" actId="14100"/>
          <ac:spMkLst>
            <pc:docMk/>
            <pc:sldMk cId="4148646195" sldId="270"/>
            <ac:spMk id="6" creationId="{5DF0F5A7-5F32-45A6-96CA-C8BCA49EB41E}"/>
          </ac:spMkLst>
        </pc:spChg>
        <pc:spChg chg="add mod">
          <ac:chgData name="Priyanka" userId="f85d6f600123b581" providerId="LiveId" clId="{32470173-EA14-410A-AB59-CA5DF2ACED1B}" dt="2021-09-03T00:51:23.477" v="186" actId="255"/>
          <ac:spMkLst>
            <pc:docMk/>
            <pc:sldMk cId="4148646195" sldId="270"/>
            <ac:spMk id="7" creationId="{6F1DB89F-4814-41A4-861F-396D2C33F066}"/>
          </ac:spMkLst>
        </pc:spChg>
        <pc:spChg chg="add mod">
          <ac:chgData name="Priyanka" userId="f85d6f600123b581" providerId="LiveId" clId="{32470173-EA14-410A-AB59-CA5DF2ACED1B}" dt="2021-09-03T00:51:51.684" v="204" actId="255"/>
          <ac:spMkLst>
            <pc:docMk/>
            <pc:sldMk cId="4148646195" sldId="270"/>
            <ac:spMk id="8" creationId="{66ACC9B0-43A1-414F-A778-B13302E33163}"/>
          </ac:spMkLst>
        </pc:spChg>
        <pc:spChg chg="add mod">
          <ac:chgData name="Priyanka" userId="f85d6f600123b581" providerId="LiveId" clId="{32470173-EA14-410A-AB59-CA5DF2ACED1B}" dt="2021-09-03T00:52:22.256" v="221" actId="255"/>
          <ac:spMkLst>
            <pc:docMk/>
            <pc:sldMk cId="4148646195" sldId="270"/>
            <ac:spMk id="9" creationId="{0699F909-3F3F-48DB-80DF-B596534CE305}"/>
          </ac:spMkLst>
        </pc:spChg>
        <pc:spChg chg="add mod">
          <ac:chgData name="Priyanka" userId="f85d6f600123b581" providerId="LiveId" clId="{32470173-EA14-410A-AB59-CA5DF2ACED1B}" dt="2021-09-03T00:52:44.649" v="237" actId="255"/>
          <ac:spMkLst>
            <pc:docMk/>
            <pc:sldMk cId="4148646195" sldId="270"/>
            <ac:spMk id="10" creationId="{500F53A7-CB36-4C4E-A92A-9EE29CA08CCC}"/>
          </ac:spMkLst>
        </pc:spChg>
        <pc:spChg chg="add mod">
          <ac:chgData name="Priyanka" userId="f85d6f600123b581" providerId="LiveId" clId="{32470173-EA14-410A-AB59-CA5DF2ACED1B}" dt="2021-09-03T00:53:17.683" v="244" actId="255"/>
          <ac:spMkLst>
            <pc:docMk/>
            <pc:sldMk cId="4148646195" sldId="270"/>
            <ac:spMk id="11" creationId="{03F9B8B4-54F0-4925-BE69-173FB9AAC843}"/>
          </ac:spMkLst>
        </pc:spChg>
        <pc:spChg chg="add mod">
          <ac:chgData name="Priyanka" userId="f85d6f600123b581" providerId="LiveId" clId="{32470173-EA14-410A-AB59-CA5DF2ACED1B}" dt="2021-09-03T00:53:34.796" v="250" actId="255"/>
          <ac:spMkLst>
            <pc:docMk/>
            <pc:sldMk cId="4148646195" sldId="270"/>
            <ac:spMk id="12" creationId="{15D22BA9-5B9D-4956-8668-510CC902BF7C}"/>
          </ac:spMkLst>
        </pc:spChg>
        <pc:cxnChg chg="add mod">
          <ac:chgData name="Priyanka" userId="f85d6f600123b581" providerId="LiveId" clId="{32470173-EA14-410A-AB59-CA5DF2ACED1B}" dt="2021-09-03T00:54:00.304" v="252" actId="13822"/>
          <ac:cxnSpMkLst>
            <pc:docMk/>
            <pc:sldMk cId="4148646195" sldId="270"/>
            <ac:cxnSpMk id="14" creationId="{6D5BFA27-AB8F-4FD9-9E84-B71251A5F498}"/>
          </ac:cxnSpMkLst>
        </pc:cxnChg>
        <pc:cxnChg chg="add mod">
          <ac:chgData name="Priyanka" userId="f85d6f600123b581" providerId="LiveId" clId="{32470173-EA14-410A-AB59-CA5DF2ACED1B}" dt="2021-09-03T00:54:25.887" v="254" actId="13822"/>
          <ac:cxnSpMkLst>
            <pc:docMk/>
            <pc:sldMk cId="4148646195" sldId="270"/>
            <ac:cxnSpMk id="16" creationId="{60A58546-0BBC-489A-A96C-B4A6803CEFCF}"/>
          </ac:cxnSpMkLst>
        </pc:cxnChg>
        <pc:cxnChg chg="add mod">
          <ac:chgData name="Priyanka" userId="f85d6f600123b581" providerId="LiveId" clId="{32470173-EA14-410A-AB59-CA5DF2ACED1B}" dt="2021-09-03T00:54:44.116" v="256" actId="13822"/>
          <ac:cxnSpMkLst>
            <pc:docMk/>
            <pc:sldMk cId="4148646195" sldId="270"/>
            <ac:cxnSpMk id="18" creationId="{75DD2E4A-535B-4CD3-ABDC-37489FFE946A}"/>
          </ac:cxnSpMkLst>
        </pc:cxnChg>
        <pc:cxnChg chg="add mod">
          <ac:chgData name="Priyanka" userId="f85d6f600123b581" providerId="LiveId" clId="{32470173-EA14-410A-AB59-CA5DF2ACED1B}" dt="2021-09-03T00:55:00.622" v="258" actId="13822"/>
          <ac:cxnSpMkLst>
            <pc:docMk/>
            <pc:sldMk cId="4148646195" sldId="270"/>
            <ac:cxnSpMk id="20" creationId="{CBF8E03E-6E74-4E9C-A64D-15BA8FCEC940}"/>
          </ac:cxnSpMkLst>
        </pc:cxnChg>
        <pc:cxnChg chg="add mod">
          <ac:chgData name="Priyanka" userId="f85d6f600123b581" providerId="LiveId" clId="{32470173-EA14-410A-AB59-CA5DF2ACED1B}" dt="2021-09-03T00:55:18.701" v="260" actId="13822"/>
          <ac:cxnSpMkLst>
            <pc:docMk/>
            <pc:sldMk cId="4148646195" sldId="270"/>
            <ac:cxnSpMk id="22" creationId="{96C876DC-C853-4CE4-8F7D-13A8606D2F84}"/>
          </ac:cxnSpMkLst>
        </pc:cxnChg>
        <pc:cxnChg chg="add mod">
          <ac:chgData name="Priyanka" userId="f85d6f600123b581" providerId="LiveId" clId="{32470173-EA14-410A-AB59-CA5DF2ACED1B}" dt="2021-09-03T00:55:45.837" v="263" actId="13822"/>
          <ac:cxnSpMkLst>
            <pc:docMk/>
            <pc:sldMk cId="4148646195" sldId="270"/>
            <ac:cxnSpMk id="26" creationId="{1A100415-42C5-43AA-8880-EFE56D8143DC}"/>
          </ac:cxnSpMkLst>
        </pc:cxnChg>
        <pc:cxnChg chg="add mod">
          <ac:chgData name="Priyanka" userId="f85d6f600123b581" providerId="LiveId" clId="{32470173-EA14-410A-AB59-CA5DF2ACED1B}" dt="2021-09-03T00:56:01.402" v="265" actId="13822"/>
          <ac:cxnSpMkLst>
            <pc:docMk/>
            <pc:sldMk cId="4148646195" sldId="270"/>
            <ac:cxnSpMk id="28" creationId="{B15AE6F2-9F42-404A-9807-174B93681940}"/>
          </ac:cxnSpMkLst>
        </pc:cxnChg>
        <pc:cxnChg chg="add mod">
          <ac:chgData name="Priyanka" userId="f85d6f600123b581" providerId="LiveId" clId="{32470173-EA14-410A-AB59-CA5DF2ACED1B}" dt="2021-09-03T00:56:18.347" v="267" actId="13822"/>
          <ac:cxnSpMkLst>
            <pc:docMk/>
            <pc:sldMk cId="4148646195" sldId="270"/>
            <ac:cxnSpMk id="30" creationId="{80334A42-45D6-425F-BC00-7F9C65D75FB3}"/>
          </ac:cxnSpMkLst>
        </pc:cxnChg>
        <pc:cxnChg chg="add mod">
          <ac:chgData name="Priyanka" userId="f85d6f600123b581" providerId="LiveId" clId="{32470173-EA14-410A-AB59-CA5DF2ACED1B}" dt="2021-09-03T00:56:31.224" v="269" actId="13822"/>
          <ac:cxnSpMkLst>
            <pc:docMk/>
            <pc:sldMk cId="4148646195" sldId="270"/>
            <ac:cxnSpMk id="32" creationId="{E52ECBA0-3C1E-4479-841F-8DD0239A8AE6}"/>
          </ac:cxnSpMkLst>
        </pc:cxnChg>
        <pc:cxnChg chg="add mod">
          <ac:chgData name="Priyanka" userId="f85d6f600123b581" providerId="LiveId" clId="{32470173-EA14-410A-AB59-CA5DF2ACED1B}" dt="2021-09-03T00:56:47.144" v="271" actId="13822"/>
          <ac:cxnSpMkLst>
            <pc:docMk/>
            <pc:sldMk cId="4148646195" sldId="270"/>
            <ac:cxnSpMk id="34" creationId="{5DE32C14-2B03-4F97-9CB6-C37A2D391E9D}"/>
          </ac:cxnSpMkLst>
        </pc:cxnChg>
        <pc:cxnChg chg="add mod">
          <ac:chgData name="Priyanka" userId="f85d6f600123b581" providerId="LiveId" clId="{32470173-EA14-410A-AB59-CA5DF2ACED1B}" dt="2021-09-03T00:57:05.845" v="273" actId="13822"/>
          <ac:cxnSpMkLst>
            <pc:docMk/>
            <pc:sldMk cId="4148646195" sldId="270"/>
            <ac:cxnSpMk id="36" creationId="{03606BBD-E38E-4A66-865C-411DFA35597A}"/>
          </ac:cxnSpMkLst>
        </pc:cxnChg>
        <pc:cxnChg chg="add mod">
          <ac:chgData name="Priyanka" userId="f85d6f600123b581" providerId="LiveId" clId="{32470173-EA14-410A-AB59-CA5DF2ACED1B}" dt="2021-09-03T00:57:33.096" v="275" actId="13822"/>
          <ac:cxnSpMkLst>
            <pc:docMk/>
            <pc:sldMk cId="4148646195" sldId="270"/>
            <ac:cxnSpMk id="38" creationId="{D8EC5DCE-A0A4-4EC6-9D52-0BB440C5C9DA}"/>
          </ac:cxnSpMkLst>
        </pc:cxnChg>
        <pc:cxnChg chg="add mod">
          <ac:chgData name="Priyanka" userId="f85d6f600123b581" providerId="LiveId" clId="{32470173-EA14-410A-AB59-CA5DF2ACED1B}" dt="2021-09-03T00:57:45.221" v="277" actId="13822"/>
          <ac:cxnSpMkLst>
            <pc:docMk/>
            <pc:sldMk cId="4148646195" sldId="270"/>
            <ac:cxnSpMk id="40" creationId="{5623AA41-8BCF-4590-969E-B911F8B6A3AB}"/>
          </ac:cxnSpMkLst>
        </pc:cxnChg>
        <pc:cxnChg chg="add mod">
          <ac:chgData name="Priyanka" userId="f85d6f600123b581" providerId="LiveId" clId="{32470173-EA14-410A-AB59-CA5DF2ACED1B}" dt="2021-09-03T00:57:58.748" v="279" actId="13822"/>
          <ac:cxnSpMkLst>
            <pc:docMk/>
            <pc:sldMk cId="4148646195" sldId="270"/>
            <ac:cxnSpMk id="42" creationId="{BB87A07C-4F5E-4FAD-ADED-7879B408EF9A}"/>
          </ac:cxnSpMkLst>
        </pc:cxnChg>
        <pc:cxnChg chg="add mod">
          <ac:chgData name="Priyanka" userId="f85d6f600123b581" providerId="LiveId" clId="{32470173-EA14-410A-AB59-CA5DF2ACED1B}" dt="2021-09-03T00:58:12.079" v="281" actId="13822"/>
          <ac:cxnSpMkLst>
            <pc:docMk/>
            <pc:sldMk cId="4148646195" sldId="270"/>
            <ac:cxnSpMk id="44" creationId="{6AF2291D-9762-4A08-98E1-D31A2A7A0215}"/>
          </ac:cxnSpMkLst>
        </pc:cxnChg>
        <pc:cxnChg chg="add mod">
          <ac:chgData name="Priyanka" userId="f85d6f600123b581" providerId="LiveId" clId="{32470173-EA14-410A-AB59-CA5DF2ACED1B}" dt="2021-09-03T00:58:37.495" v="283" actId="13822"/>
          <ac:cxnSpMkLst>
            <pc:docMk/>
            <pc:sldMk cId="4148646195" sldId="270"/>
            <ac:cxnSpMk id="46" creationId="{AE577C3C-8201-4729-A0D1-2FDE6035C032}"/>
          </ac:cxnSpMkLst>
        </pc:cxnChg>
        <pc:cxnChg chg="add mod">
          <ac:chgData name="Priyanka" userId="f85d6f600123b581" providerId="LiveId" clId="{32470173-EA14-410A-AB59-CA5DF2ACED1B}" dt="2021-09-03T00:58:54.612" v="285" actId="13822"/>
          <ac:cxnSpMkLst>
            <pc:docMk/>
            <pc:sldMk cId="4148646195" sldId="270"/>
            <ac:cxnSpMk id="48" creationId="{3D4FCFEE-A2DF-4021-9024-2CECF91072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6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3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6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6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7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08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08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88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3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2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1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6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56EDCA-D057-43B8-ABC5-8FAC6CE43DFC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C46ADD7-7BE6-45CF-8210-53391D72D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8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dubridgeindi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8B63-4DED-47AD-9E9C-1C7485B9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71" y="615518"/>
            <a:ext cx="10109354" cy="4693327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BOOK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Project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Full Stack Developer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. Priyanka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(EBEONO62139204) </a:t>
            </a:r>
            <a:br>
              <a:rPr lang="en-US" sz="2800" dirty="0"/>
            </a:br>
            <a:r>
              <a:rPr lang="en-US" sz="2800" b="1" i="0" u="sng" strike="noStrike" kern="1200" cap="none" spc="0" baseline="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 </a:t>
            </a:r>
            <a:r>
              <a:rPr lang="en-IN" sz="2800" i="0" u="sng" strike="noStrike" kern="1200" cap="none" spc="0" baseline="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Under the guidance of</a:t>
            </a:r>
            <a:br>
              <a:rPr lang="en-IN" sz="2800" i="0" u="sng" strike="noStrike" kern="1200" cap="none" spc="0" baseline="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</a:br>
            <a:r>
              <a:rPr lang="en-IN" sz="2800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Shalini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 Kumari</a:t>
            </a:r>
            <a:b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(Technical Trainer)</a:t>
            </a:r>
            <a:br>
              <a:rPr lang="en-IN" sz="2800" i="0" u="sng" strike="noStrike" kern="1200" cap="none" spc="0" baseline="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</a:br>
            <a:b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C9D38-6ACB-4534-A292-CE374FC23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07" y="5308846"/>
            <a:ext cx="8825658" cy="933635"/>
          </a:xfrm>
        </p:spPr>
        <p:txBody>
          <a:bodyPr/>
          <a:lstStyle/>
          <a:p>
            <a:pPr algn="ctr"/>
            <a:r>
              <a:rPr lang="en-IN" sz="400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EduBridge Learning</a:t>
            </a:r>
          </a:p>
          <a:p>
            <a:endParaRPr lang="en-IN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394D38E7-C1F3-4422-9997-465171C1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37" y="5308846"/>
            <a:ext cx="1322773" cy="67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1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719C-4066-43A9-8BAB-1D4BDD17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2671D-DCAC-4398-9158-4BAC1300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37173"/>
            <a:ext cx="9134266" cy="4110361"/>
          </a:xfrm>
        </p:spPr>
      </p:pic>
    </p:spTree>
    <p:extLst>
      <p:ext uri="{BB962C8B-B14F-4D97-AF65-F5344CB8AC3E}">
        <p14:creationId xmlns:p14="http://schemas.microsoft.com/office/powerpoint/2010/main" val="370305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24A72-FF85-49D9-9046-E6BAEAF4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2192784"/>
            <a:ext cx="9942989" cy="4367814"/>
          </a:xfrm>
        </p:spPr>
      </p:pic>
    </p:spTree>
    <p:extLst>
      <p:ext uri="{BB962C8B-B14F-4D97-AF65-F5344CB8AC3E}">
        <p14:creationId xmlns:p14="http://schemas.microsoft.com/office/powerpoint/2010/main" val="291259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4545B-C910-446E-A67C-9349E003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1" y="2308193"/>
            <a:ext cx="9783193" cy="4172505"/>
          </a:xfrm>
        </p:spPr>
      </p:pic>
    </p:spTree>
    <p:extLst>
      <p:ext uri="{BB962C8B-B14F-4D97-AF65-F5344CB8AC3E}">
        <p14:creationId xmlns:p14="http://schemas.microsoft.com/office/powerpoint/2010/main" val="421784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CD31-D80F-42CA-80D4-37344700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7ED2-5217-46D9-88BF-5DA17F67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60393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can enhance this project by adding java frameworks and SQL server too.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Login password, Finger prints etc., for providing more security for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more major change which can be done in the project is that to add the snaps of the person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the address is entered.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7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0262-973D-48A2-B13E-A8C28B8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B8B2-F8C4-4278-9AA0-35276C80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6" y="2414726"/>
            <a:ext cx="10138299" cy="41458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been completed successfully . It is user friendly and has required options , which can be utilized by the user to perform the desired operations.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goals that are achieved by the software are: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utilization of resources.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of records.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of the operations.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processing time and getting required information.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and flexible for further enhancement.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2D1-8112-4EFA-9665-3273028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581EDF-4A89-497A-A247-F4F9BCF52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760955" y="2627790"/>
            <a:ext cx="6134469" cy="3133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55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1796-3903-4DDA-9EBC-2F3913E6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A010-9E75-44D7-AA4C-BAB0A8F6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57274"/>
            <a:ext cx="8761412" cy="42524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Phone Book</a:t>
            </a: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Disadvantages.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Modules.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89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48C5-EFEC-4CBB-9A15-879ABC63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Phone 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07D-5F25-44C6-BF0E-999DC261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2" cy="34163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Phone Book is easier to use than a paper Phone Book a variety of operations can be performed easily on it.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 Book is thing which is useful to all users as being social entities from a child to an old man all have contacts and it provides an easy tool to manage contacts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0666-7D07-4A2F-92D4-F84D57A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E48A-259E-4540-BA45-17E930BC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2603500"/>
            <a:ext cx="7909089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In this project, users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add a new phone record, display existing phone records, search a particular phone record and delete phone records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.... 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Beginner, This simple project will teach us file handling operations such as how to add, search, list and delete records using file.</a:t>
            </a:r>
            <a:endParaRPr lang="en-US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0B925-9FF2-4F42-8F1E-EFE830E3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73" y="2516957"/>
            <a:ext cx="2403050" cy="27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2AF7-DA9F-445C-9270-4E115D96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details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806F-127E-4B03-B085-A68319DD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66151"/>
            <a:ext cx="8761412" cy="3853649"/>
          </a:xfrm>
        </p:spPr>
        <p:txBody>
          <a:bodyPr>
            <a:normAutofit fontScale="25000" lnSpcReduction="200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sz="7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endParaRPr lang="en-US" sz="72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                          :   Java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6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</a:t>
            </a: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         :   Eclipse</a:t>
            </a:r>
          </a:p>
          <a:p>
            <a:pPr marL="457200"/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                               :   Windows 10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7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</a:p>
          <a:p>
            <a:pPr marL="457200">
              <a:lnSpc>
                <a:spcPct val="120000"/>
              </a:lnSpc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Core</a:t>
            </a:r>
          </a:p>
          <a:p>
            <a:pPr marL="457200">
              <a:lnSpc>
                <a:spcPct val="120000"/>
              </a:lnSpc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8 GB Ram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Requirements  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Intel Core/AMD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256MB RAM</a:t>
            </a:r>
          </a:p>
          <a:p>
            <a:pPr marL="114300" indent="0">
              <a:lnSpc>
                <a:spcPct val="120000"/>
              </a:lnSpc>
              <a:buNone/>
            </a:pP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inherit"/>
              </a:rPr>
              <a:t>H</a:t>
            </a:r>
            <a:r>
              <a:rPr lang="en-US" b="0" i="0" dirty="0">
                <a:solidFill>
                  <a:srgbClr val="FFFFFF"/>
                </a:solidFill>
                <a:effectLst/>
                <a:latin typeface="inherit"/>
              </a:rPr>
              <a:t>p</a:t>
            </a:r>
            <a:br>
              <a:rPr lang="en-US" b="0" i="0" dirty="0">
                <a:solidFill>
                  <a:srgbClr val="FFFFFF"/>
                </a:solidFill>
                <a:effectLst/>
                <a:latin typeface="inheri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88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9483-7314-47CF-A0CF-AEF394AC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FBB2-3540-4CD7-A9F6-87A40066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28295"/>
            <a:ext cx="8761412" cy="42790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AA81FF-1BF6-4D01-BE98-81BF012C3FEF}"/>
              </a:ext>
            </a:extLst>
          </p:cNvPr>
          <p:cNvSpPr/>
          <p:nvPr/>
        </p:nvSpPr>
        <p:spPr>
          <a:xfrm>
            <a:off x="4758431" y="2396971"/>
            <a:ext cx="1029810" cy="292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9B9AE60-CCFF-4876-AAF3-6CBFFCE16529}"/>
              </a:ext>
            </a:extLst>
          </p:cNvPr>
          <p:cNvSpPr/>
          <p:nvPr/>
        </p:nvSpPr>
        <p:spPr>
          <a:xfrm>
            <a:off x="4332303" y="2991775"/>
            <a:ext cx="1926453" cy="41449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Book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DF0F5A7-5F32-45A6-96CA-C8BCA49EB41E}"/>
              </a:ext>
            </a:extLst>
          </p:cNvPr>
          <p:cNvSpPr/>
          <p:nvPr/>
        </p:nvSpPr>
        <p:spPr>
          <a:xfrm>
            <a:off x="4332302" y="3708115"/>
            <a:ext cx="1926453" cy="4910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Choice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B89F-4814-41A4-861F-396D2C33F066}"/>
              </a:ext>
            </a:extLst>
          </p:cNvPr>
          <p:cNvSpPr/>
          <p:nvPr/>
        </p:nvSpPr>
        <p:spPr>
          <a:xfrm>
            <a:off x="2095130" y="4882718"/>
            <a:ext cx="1207363" cy="4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Contact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CC9B0-43A1-414F-A778-B13302E33163}"/>
              </a:ext>
            </a:extLst>
          </p:cNvPr>
          <p:cNvSpPr/>
          <p:nvPr/>
        </p:nvSpPr>
        <p:spPr>
          <a:xfrm>
            <a:off x="3462291" y="4877212"/>
            <a:ext cx="1207363" cy="414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Contacts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9F909-3F3F-48DB-80DF-B596534CE305}"/>
              </a:ext>
            </a:extLst>
          </p:cNvPr>
          <p:cNvSpPr/>
          <p:nvPr/>
        </p:nvSpPr>
        <p:spPr>
          <a:xfrm>
            <a:off x="4909784" y="4885471"/>
            <a:ext cx="1207363" cy="414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Contact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0F53A7-CB36-4C4E-A92A-9EE29CA08CCC}"/>
              </a:ext>
            </a:extLst>
          </p:cNvPr>
          <p:cNvSpPr/>
          <p:nvPr/>
        </p:nvSpPr>
        <p:spPr>
          <a:xfrm>
            <a:off x="6357277" y="4877212"/>
            <a:ext cx="1207363" cy="42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9B8B4-54F0-4925-BE69-173FB9AAC843}"/>
              </a:ext>
            </a:extLst>
          </p:cNvPr>
          <p:cNvSpPr/>
          <p:nvPr/>
        </p:nvSpPr>
        <p:spPr>
          <a:xfrm>
            <a:off x="7804770" y="4874459"/>
            <a:ext cx="1207363" cy="4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D22BA9-5B9D-4956-8668-510CC902BF7C}"/>
              </a:ext>
            </a:extLst>
          </p:cNvPr>
          <p:cNvSpPr/>
          <p:nvPr/>
        </p:nvSpPr>
        <p:spPr>
          <a:xfrm>
            <a:off x="7826964" y="5752730"/>
            <a:ext cx="1325914" cy="4083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BFA27-AB8F-4FD9-9E84-B71251A5F498}"/>
              </a:ext>
            </a:extLst>
          </p:cNvPr>
          <p:cNvCxnSpPr/>
          <p:nvPr/>
        </p:nvCxnSpPr>
        <p:spPr>
          <a:xfrm>
            <a:off x="2698811" y="4598633"/>
            <a:ext cx="5709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A58546-0BBC-489A-A96C-B4A6803CEFCF}"/>
              </a:ext>
            </a:extLst>
          </p:cNvPr>
          <p:cNvCxnSpPr/>
          <p:nvPr/>
        </p:nvCxnSpPr>
        <p:spPr>
          <a:xfrm flipH="1">
            <a:off x="1722268" y="5884332"/>
            <a:ext cx="5353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DD2E4A-535B-4CD3-ABDC-37489FFE946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273336" y="2689934"/>
            <a:ext cx="0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8E03E-6E74-4E9C-A64D-15BA8FCEC940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5295529" y="3406273"/>
            <a:ext cx="1" cy="3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C876DC-C853-4CE4-8F7D-13A8606D2F84}"/>
              </a:ext>
            </a:extLst>
          </p:cNvPr>
          <p:cNvCxnSpPr>
            <a:endCxn id="7" idx="0"/>
          </p:cNvCxnSpPr>
          <p:nvPr/>
        </p:nvCxnSpPr>
        <p:spPr>
          <a:xfrm>
            <a:off x="2698811" y="4598633"/>
            <a:ext cx="1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00415-42C5-43AA-8880-EFE56D8143DC}"/>
              </a:ext>
            </a:extLst>
          </p:cNvPr>
          <p:cNvCxnSpPr>
            <a:stCxn id="6" idx="2"/>
          </p:cNvCxnSpPr>
          <p:nvPr/>
        </p:nvCxnSpPr>
        <p:spPr>
          <a:xfrm flipH="1">
            <a:off x="5295528" y="4199139"/>
            <a:ext cx="1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5AE6F2-9F42-404A-9807-174B93681940}"/>
              </a:ext>
            </a:extLst>
          </p:cNvPr>
          <p:cNvCxnSpPr>
            <a:endCxn id="8" idx="0"/>
          </p:cNvCxnSpPr>
          <p:nvPr/>
        </p:nvCxnSpPr>
        <p:spPr>
          <a:xfrm>
            <a:off x="4065972" y="4598633"/>
            <a:ext cx="1" cy="27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334A42-45D6-425F-BC00-7F9C65D75FB3}"/>
              </a:ext>
            </a:extLst>
          </p:cNvPr>
          <p:cNvCxnSpPr>
            <a:endCxn id="9" idx="0"/>
          </p:cNvCxnSpPr>
          <p:nvPr/>
        </p:nvCxnSpPr>
        <p:spPr>
          <a:xfrm>
            <a:off x="5513465" y="4598633"/>
            <a:ext cx="1" cy="28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2ECBA0-3C1E-4479-841F-8DD0239A8AE6}"/>
              </a:ext>
            </a:extLst>
          </p:cNvPr>
          <p:cNvCxnSpPr>
            <a:endCxn id="10" idx="0"/>
          </p:cNvCxnSpPr>
          <p:nvPr/>
        </p:nvCxnSpPr>
        <p:spPr>
          <a:xfrm>
            <a:off x="6960958" y="4593128"/>
            <a:ext cx="1" cy="28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E32C14-2B03-4F97-9CB6-C37A2D391E9D}"/>
              </a:ext>
            </a:extLst>
          </p:cNvPr>
          <p:cNvCxnSpPr/>
          <p:nvPr/>
        </p:nvCxnSpPr>
        <p:spPr>
          <a:xfrm>
            <a:off x="8408451" y="4598633"/>
            <a:ext cx="0" cy="27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606BBD-E38E-4A66-865C-411DFA35597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408451" y="5291710"/>
            <a:ext cx="1" cy="46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EC5DCE-A0A4-4EC6-9D52-0BB440C5C9DA}"/>
              </a:ext>
            </a:extLst>
          </p:cNvPr>
          <p:cNvCxnSpPr/>
          <p:nvPr/>
        </p:nvCxnSpPr>
        <p:spPr>
          <a:xfrm>
            <a:off x="7075503" y="5291710"/>
            <a:ext cx="0" cy="59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23AA41-8BCF-4590-969E-B911F8B6A3AB}"/>
              </a:ext>
            </a:extLst>
          </p:cNvPr>
          <p:cNvCxnSpPr>
            <a:stCxn id="9" idx="2"/>
          </p:cNvCxnSpPr>
          <p:nvPr/>
        </p:nvCxnSpPr>
        <p:spPr>
          <a:xfrm flipH="1">
            <a:off x="5513465" y="5299969"/>
            <a:ext cx="1" cy="5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87A07C-4F5E-4FAD-ADED-7879B408EF9A}"/>
              </a:ext>
            </a:extLst>
          </p:cNvPr>
          <p:cNvCxnSpPr>
            <a:stCxn id="8" idx="2"/>
          </p:cNvCxnSpPr>
          <p:nvPr/>
        </p:nvCxnSpPr>
        <p:spPr>
          <a:xfrm flipH="1">
            <a:off x="4065972" y="5291710"/>
            <a:ext cx="1" cy="59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F2291D-9762-4A08-98E1-D31A2A7A0215}"/>
              </a:ext>
            </a:extLst>
          </p:cNvPr>
          <p:cNvCxnSpPr>
            <a:stCxn id="7" idx="2"/>
          </p:cNvCxnSpPr>
          <p:nvPr/>
        </p:nvCxnSpPr>
        <p:spPr>
          <a:xfrm flipH="1">
            <a:off x="2698802" y="5299969"/>
            <a:ext cx="10" cy="5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577C3C-8201-4729-A0D1-2FDE6035C032}"/>
              </a:ext>
            </a:extLst>
          </p:cNvPr>
          <p:cNvCxnSpPr/>
          <p:nvPr/>
        </p:nvCxnSpPr>
        <p:spPr>
          <a:xfrm flipV="1">
            <a:off x="1713386" y="3953627"/>
            <a:ext cx="22626" cy="193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4FCFEE-A2DF-4021-9024-2CECF910729C}"/>
              </a:ext>
            </a:extLst>
          </p:cNvPr>
          <p:cNvCxnSpPr/>
          <p:nvPr/>
        </p:nvCxnSpPr>
        <p:spPr>
          <a:xfrm>
            <a:off x="1736012" y="3953627"/>
            <a:ext cx="2596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AC2-0835-4094-BFB6-83856EB9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7952-A67E-41A6-9617-76034148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2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for the user to store complete information (e.g. e-mail ID, address) about his or her contact.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simple for the user to simply check his appropriate contact number by entering the contact number.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store contacts with two or more contact numbers.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8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C580-3FAF-4D66-BA4C-1610CD81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A4FB-0316-48E1-B9B3-8FB1D3A7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90" y="2805344"/>
            <a:ext cx="10298096" cy="319596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Contact: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features adds a new phone record to the file. It asks for the phone number, first name, last name and email address of the person whose record is to be created.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Contacts: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phonebook management system, this feature allows user to list all the phone records stored in file. The information displayed here are phone record number, phone number and the person’s name.</a:t>
            </a:r>
          </a:p>
          <a:p>
            <a:pPr marL="457200" lvl="1" indent="0" algn="just">
              <a:lnSpc>
                <a:spcPct val="17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6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05B2-5F2F-435A-A49A-41290F2F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2272683"/>
            <a:ext cx="9428095" cy="432342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Contact: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very simple, and with it users can search for a phone record by providing the phone number of a particular person whose record has already been added in the file.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Contact: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deletes added phone record from the file. The user needs to provided the phone number to be deleted from phonebook. It will ask confirmation message –</a:t>
            </a:r>
            <a:r>
              <a:rPr lang="en-US" sz="70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7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 you want to remove the contact(Y/N)”,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successful deletion, it displays the message – “Contact is successfully deleted!”. If the phone number provided is not found in file, the program displays the message – “Contact is not found”</a:t>
            </a:r>
            <a:endParaRPr lang="en-IN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45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1684</TotalTime>
  <Words>655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inherit</vt:lpstr>
      <vt:lpstr>Times New Roman</vt:lpstr>
      <vt:lpstr>Wingdings</vt:lpstr>
      <vt:lpstr>Wingdings 3</vt:lpstr>
      <vt:lpstr>Ion Boardroom</vt:lpstr>
      <vt:lpstr>PHONE BOOK Individual Project Java Full Stack Developer By K . Priyanka (EBEONO62139204)   Under the guidance of Shalini Kumari (Technical Trainer)  </vt:lpstr>
      <vt:lpstr>CONTENTS</vt:lpstr>
      <vt:lpstr>Why Phone Book</vt:lpstr>
      <vt:lpstr>AIM OF THE PROJECT</vt:lpstr>
      <vt:lpstr>Software &amp; Hardware details</vt:lpstr>
      <vt:lpstr>System Design</vt:lpstr>
      <vt:lpstr>Advantages &amp; Disadvantages</vt:lpstr>
      <vt:lpstr>Modules</vt:lpstr>
      <vt:lpstr>PowerPoint Presentation</vt:lpstr>
      <vt:lpstr>Output</vt:lpstr>
      <vt:lpstr>PowerPoint Presentation</vt:lpstr>
      <vt:lpstr>PowerPoint Presentation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BOOK Individual Project Java Full Stack Developer By K . Priyanka (EBEONO62139204)   Under the guidance of Shalini Kumari ()</dc:title>
  <dc:creator>Priyanka</dc:creator>
  <cp:lastModifiedBy>Priyanka</cp:lastModifiedBy>
  <cp:revision>20</cp:revision>
  <dcterms:created xsi:type="dcterms:W3CDTF">2021-08-30T00:26:02Z</dcterms:created>
  <dcterms:modified xsi:type="dcterms:W3CDTF">2021-09-03T01:00:47Z</dcterms:modified>
</cp:coreProperties>
</file>