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9"/>
  </p:notesMasterIdLst>
  <p:sldIdLst>
    <p:sldId id="256" r:id="rId2"/>
    <p:sldId id="257" r:id="rId3"/>
    <p:sldId id="309" r:id="rId4"/>
    <p:sldId id="310" r:id="rId5"/>
    <p:sldId id="311" r:id="rId6"/>
    <p:sldId id="312" r:id="rId7"/>
    <p:sldId id="313" r:id="rId8"/>
  </p:sldIdLst>
  <p:sldSz cx="9144000" cy="5143500" type="screen16x9"/>
  <p:notesSz cx="6858000" cy="9144000"/>
  <p:embeddedFontLst>
    <p:embeddedFont>
      <p:font typeface="Raleway" pitchFamily="2" charset="0"/>
      <p:regular r:id="rId10"/>
      <p:bold r:id="rId11"/>
      <p:italic r:id="rId12"/>
      <p:boldItalic r:id="rId13"/>
    </p:embeddedFont>
    <p:embeddedFont>
      <p:font typeface="Source Sans Pro" panose="020B0503030403020204" pitchFamily="34" charset="0"/>
      <p:regular r:id="rId14"/>
      <p:bold r:id="rId15"/>
      <p:italic r:id="rId16"/>
      <p:boldItalic r:id="rId17"/>
    </p:embeddedFont>
    <p:embeddedFont>
      <p:font typeface="Unn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A60FD-FFE4-4EA7-9CD0-9628DC6554AC}" v="32" dt="2023-05-03T17:16:57.101"/>
  </p1510:revLst>
</p1510:revInfo>
</file>

<file path=ppt/tableStyles.xml><?xml version="1.0" encoding="utf-8"?>
<a:tblStyleLst xmlns:a="http://schemas.openxmlformats.org/drawingml/2006/main" def="{B7726F4F-6EC3-4257-9645-B176012C637E}">
  <a:tblStyle styleId="{B7726F4F-6EC3-4257-9645-B176012C63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p:scale>
          <a:sx n="100" d="100"/>
          <a:sy n="100" d="100"/>
        </p:scale>
        <p:origin x="36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20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95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21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223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7"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cxnSp>
        <p:nvCxnSpPr>
          <p:cNvPr id="215" name="Google Shape;215;p35"/>
          <p:cNvCxnSpPr/>
          <p:nvPr/>
        </p:nvCxnSpPr>
        <p:spPr>
          <a:xfrm>
            <a:off x="2403000" y="3434126"/>
            <a:ext cx="43380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5"/>
          <p:cNvSpPr txBox="1">
            <a:spLocks noGrp="1"/>
          </p:cNvSpPr>
          <p:nvPr>
            <p:ph type="ctrTitle"/>
          </p:nvPr>
        </p:nvSpPr>
        <p:spPr>
          <a:xfrm>
            <a:off x="1612342" y="1045733"/>
            <a:ext cx="5919315" cy="26564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a:t>
            </a:r>
            <a:r>
              <a:rPr lang="en" dirty="0"/>
              <a:t>ostel management system</a:t>
            </a:r>
            <a:br>
              <a:rPr lang="en" dirty="0"/>
            </a:br>
            <a:endParaRPr dirty="0"/>
          </a:p>
        </p:txBody>
      </p:sp>
      <p:sp>
        <p:nvSpPr>
          <p:cNvPr id="217" name="Google Shape;217;p35"/>
          <p:cNvSpPr txBox="1">
            <a:spLocks noGrp="1"/>
          </p:cNvSpPr>
          <p:nvPr>
            <p:ph type="subTitle" idx="1"/>
          </p:nvPr>
        </p:nvSpPr>
        <p:spPr>
          <a:xfrm>
            <a:off x="3208020" y="4206239"/>
            <a:ext cx="4823460" cy="114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presented by</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dirty="0"/>
              <a:t>T.</a:t>
            </a:r>
            <a:r>
              <a:rPr lang="en-IN" dirty="0"/>
              <a:t>L</a:t>
            </a:r>
            <a:r>
              <a:rPr lang="en" dirty="0"/>
              <a:t>alasa kusuma-211801370047</a:t>
            </a:r>
          </a:p>
          <a:p>
            <a:pPr marL="0" lvl="0" indent="0" algn="ctr" rtl="0">
              <a:spcBef>
                <a:spcPts val="0"/>
              </a:spcBef>
              <a:spcAft>
                <a:spcPts val="0"/>
              </a:spcAft>
              <a:buNone/>
            </a:pPr>
            <a:r>
              <a:rPr lang="en" dirty="0"/>
              <a:t>M.A.L.priyanka-211801370005</a:t>
            </a:r>
          </a:p>
          <a:p>
            <a:pPr marL="0" lvl="0" indent="0" algn="ctr" rtl="0">
              <a:spcBef>
                <a:spcPts val="0"/>
              </a:spcBef>
              <a:spcAft>
                <a:spcPts val="0"/>
              </a:spcAft>
              <a:buNone/>
            </a:pPr>
            <a:endParaRPr dirty="0"/>
          </a:p>
        </p:txBody>
      </p:sp>
      <p:pic>
        <p:nvPicPr>
          <p:cNvPr id="1026" name="Picture 2" descr="Centurion University of Technology and Management - Wikipedia">
            <a:extLst>
              <a:ext uri="{FF2B5EF4-FFF2-40B4-BE49-F238E27FC236}">
                <a16:creationId xmlns:a16="http://schemas.microsoft.com/office/drawing/2014/main" id="{A532D143-9EE8-38F6-DA33-EAC033939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80870" cy="830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sp>
        <p:nvSpPr>
          <p:cNvPr id="224" name="Google Shape;224;p36"/>
          <p:cNvSpPr txBox="1">
            <a:spLocks noGrp="1"/>
          </p:cNvSpPr>
          <p:nvPr>
            <p:ph type="body" idx="1"/>
          </p:nvPr>
        </p:nvSpPr>
        <p:spPr>
          <a:xfrm>
            <a:off x="713250" y="1297400"/>
            <a:ext cx="7717500" cy="3327900"/>
          </a:xfrm>
          <a:prstGeom prst="rect">
            <a:avLst/>
          </a:prstGeom>
        </p:spPr>
        <p:txBody>
          <a:bodyPr spcFirstLastPara="1" wrap="square" lIns="91425" tIns="91425" rIns="91425" bIns="91425" anchor="ctr" anchorCtr="0">
            <a:noAutofit/>
          </a:bodyPr>
          <a:lstStyle/>
          <a:p>
            <a:pPr marL="139700" indent="0" algn="just">
              <a:buNone/>
            </a:pPr>
            <a:r>
              <a:rPr lang="en-US" b="0" i="0" dirty="0">
                <a:solidFill>
                  <a:schemeClr val="accent1"/>
                </a:solidFill>
                <a:effectLst/>
                <a:latin typeface="ff1"/>
              </a:rPr>
              <a:t>This Project “</a:t>
            </a:r>
            <a:r>
              <a:rPr lang="en-US" b="1" i="0" dirty="0">
                <a:solidFill>
                  <a:schemeClr val="accent1"/>
                </a:solidFill>
                <a:effectLst/>
                <a:latin typeface="ff4"/>
              </a:rPr>
              <a:t>HOSTEL MANAGEMENT SYSTEM</a:t>
            </a:r>
            <a:r>
              <a:rPr lang="en-US" b="0" i="0" dirty="0">
                <a:solidFill>
                  <a:schemeClr val="accent1"/>
                </a:solidFill>
                <a:effectLst/>
                <a:latin typeface="ff1"/>
              </a:rPr>
              <a:t>” targeted for the College Hostel</a:t>
            </a:r>
            <a:r>
              <a:rPr lang="en-US" dirty="0">
                <a:solidFill>
                  <a:schemeClr val="accent1"/>
                </a:solidFill>
                <a:latin typeface="Source Sans Pro" panose="020B0604020202020204" pitchFamily="34" charset="0"/>
              </a:rPr>
              <a:t> </a:t>
            </a:r>
            <a:r>
              <a:rPr lang="en-US" b="0" i="0" dirty="0">
                <a:solidFill>
                  <a:schemeClr val="accent1"/>
                </a:solidFill>
                <a:effectLst/>
                <a:latin typeface="ff3"/>
              </a:rPr>
              <a:t>integrates the transaction management of the Hostel for better control and timely response. This eliminates time delay and paper transactions being marked. The warden is provided with a better control over the transactions like adding the details of new students in the hostel, modifying the details</a:t>
            </a:r>
            <a:r>
              <a:rPr lang="en-US" dirty="0">
                <a:solidFill>
                  <a:schemeClr val="accent1"/>
                </a:solidFill>
                <a:latin typeface="Source Sans Pro" panose="020B0604020202020204" pitchFamily="34" charset="0"/>
              </a:rPr>
              <a:t> </a:t>
            </a:r>
            <a:r>
              <a:rPr lang="en-US" b="0" i="0" dirty="0">
                <a:solidFill>
                  <a:schemeClr val="accent1"/>
                </a:solidFill>
                <a:effectLst/>
                <a:latin typeface="ff1"/>
              </a:rPr>
              <a:t>of the students, deleting the students, viewing the students details in the Hostel. This project’s main</a:t>
            </a:r>
            <a:r>
              <a:rPr lang="en-US" b="0" i="0" dirty="0">
                <a:solidFill>
                  <a:schemeClr val="accent1"/>
                </a:solidFill>
                <a:effectLst/>
                <a:latin typeface="ff3"/>
              </a:rPr>
              <a:t>. The goal of this project is to develop a system for the computerization of the Hostel. The common transactions of the hostel includes the maintenance of mess menu, information about students in the hostel, enrolling of new students and their payments and dues </a:t>
            </a:r>
            <a:r>
              <a:rPr lang="en-US" b="0" i="0" dirty="0" err="1">
                <a:solidFill>
                  <a:schemeClr val="accent1"/>
                </a:solidFill>
                <a:effectLst/>
                <a:latin typeface="ff3"/>
              </a:rPr>
              <a:t>etc</a:t>
            </a:r>
            <a:r>
              <a:rPr lang="en-US" b="0" i="0" dirty="0">
                <a:solidFill>
                  <a:schemeClr val="accent1"/>
                </a:solidFill>
                <a:effectLst/>
                <a:latin typeface="ff3"/>
              </a:rPr>
              <a:t> are stored into the databases and reports are generated according to the user requirements.</a:t>
            </a:r>
            <a:endParaRPr lang="en-US" b="0" i="0" dirty="0">
              <a:solidFill>
                <a:schemeClr val="accent1"/>
              </a:solidFill>
              <a:effectLst/>
              <a:latin typeface="Source Sans Pro" panose="020B0604020202020204" pitchFamily="34" charset="0"/>
            </a:endParaRPr>
          </a:p>
          <a:p>
            <a:pPr marL="0" lvl="0" indent="0" algn="just" rtl="0">
              <a:lnSpc>
                <a:spcPct val="100000"/>
              </a:lnSpc>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Existing system</a:t>
            </a:r>
            <a:endParaRPr dirty="0"/>
          </a:p>
        </p:txBody>
      </p:sp>
      <p:sp>
        <p:nvSpPr>
          <p:cNvPr id="224" name="Google Shape;224;p36"/>
          <p:cNvSpPr txBox="1">
            <a:spLocks noGrp="1"/>
          </p:cNvSpPr>
          <p:nvPr>
            <p:ph type="body" idx="1"/>
          </p:nvPr>
        </p:nvSpPr>
        <p:spPr>
          <a:xfrm>
            <a:off x="1264920" y="2571751"/>
            <a:ext cx="6553200" cy="226695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lang="en-IN" dirty="0"/>
          </a:p>
          <a:p>
            <a:pPr marL="0" lvl="0" indent="0" algn="l" rtl="0">
              <a:lnSpc>
                <a:spcPct val="100000"/>
              </a:lnSpc>
              <a:spcBef>
                <a:spcPts val="0"/>
              </a:spcBef>
              <a:spcAft>
                <a:spcPts val="0"/>
              </a:spcAft>
              <a:buNone/>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 It involves hand-written records stored into various registers.</a:t>
            </a:r>
          </a:p>
          <a:p>
            <a:pPr marL="285750" lvl="0" indent="-285750" algn="l" rtl="0">
              <a:lnSpc>
                <a:spcPct val="100000"/>
              </a:lnSpc>
              <a:spcBef>
                <a:spcPts val="0"/>
              </a:spcBef>
              <a:spcAft>
                <a:spcPts val="0"/>
              </a:spcAft>
              <a:buFont typeface="Wingdings" panose="05000000000000000000" pitchFamily="2" charset="2"/>
              <a:buChar char="Ø"/>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Requires a lot of time as well as manpower .</a:t>
            </a:r>
          </a:p>
          <a:p>
            <a:pPr marL="0" lvl="0" indent="0" algn="l" rtl="0">
              <a:lnSpc>
                <a:spcPct val="100000"/>
              </a:lnSpc>
              <a:spcBef>
                <a:spcPts val="0"/>
              </a:spcBef>
              <a:spcAft>
                <a:spcPts val="0"/>
              </a:spcAft>
              <a:buNone/>
            </a:pPr>
            <a:endParaRPr lang="en-US" dirty="0"/>
          </a:p>
          <a:p>
            <a:pPr marL="285750" indent="-285750">
              <a:buFont typeface="Wingdings" panose="05000000000000000000" pitchFamily="2" charset="2"/>
              <a:buChar char="Ø"/>
            </a:pPr>
            <a:r>
              <a:rPr lang="en-US" dirty="0"/>
              <a:t>It is very difficult to maintain or update all the records and retrieve a </a:t>
            </a:r>
            <a:r>
              <a:rPr lang="en-US" dirty="0" err="1"/>
              <a:t>cThe</a:t>
            </a:r>
            <a:r>
              <a:rPr lang="en-US" dirty="0"/>
              <a:t> existing system is a manually maintained system.</a:t>
            </a:r>
          </a:p>
          <a:p>
            <a:pPr marL="285750" lvl="0" indent="-285750" algn="l" rtl="0">
              <a:lnSpc>
                <a:spcPct val="100000"/>
              </a:lnSpc>
              <a:spcBef>
                <a:spcPts val="0"/>
              </a:spcBef>
              <a:spcAft>
                <a:spcPts val="0"/>
              </a:spcAft>
              <a:buFont typeface="Wingdings" panose="05000000000000000000" pitchFamily="2" charset="2"/>
              <a:buChar char="Ø"/>
            </a:pPr>
            <a:r>
              <a:rPr lang="en-US" dirty="0" err="1"/>
              <a:t>ertain</a:t>
            </a:r>
            <a:r>
              <a:rPr lang="en-US" dirty="0"/>
              <a:t> data.</a:t>
            </a:r>
          </a:p>
          <a:p>
            <a:pPr marL="285750" lvl="0" indent="-285750" algn="l" rtl="0">
              <a:lnSpc>
                <a:spcPct val="100000"/>
              </a:lnSpc>
              <a:spcBef>
                <a:spcPts val="0"/>
              </a:spcBef>
              <a:spcAft>
                <a:spcPts val="0"/>
              </a:spcAft>
              <a:buFont typeface="Wingdings" panose="05000000000000000000" pitchFamily="2" charset="2"/>
              <a:buChar char="Ø"/>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 The loss or damage of any of the registers leads to the damage of hundreds of records at a time.</a:t>
            </a:r>
          </a:p>
          <a:p>
            <a:pPr marL="0" lvl="0" indent="0" algn="l" rtl="0">
              <a:lnSpc>
                <a:spcPct val="100000"/>
              </a:lnSpc>
              <a:spcBef>
                <a:spcPts val="0"/>
              </a:spcBef>
              <a:spcAft>
                <a:spcPts val="0"/>
              </a:spcAft>
              <a:buNone/>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Reports need to be generated manually time</a:t>
            </a: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345861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proposed system</a:t>
            </a:r>
            <a:endParaRPr dirty="0"/>
          </a:p>
        </p:txBody>
      </p:sp>
      <p:sp>
        <p:nvSpPr>
          <p:cNvPr id="224" name="Google Shape;224;p36"/>
          <p:cNvSpPr txBox="1">
            <a:spLocks noGrp="1"/>
          </p:cNvSpPr>
          <p:nvPr>
            <p:ph type="body" idx="1"/>
          </p:nvPr>
        </p:nvSpPr>
        <p:spPr>
          <a:xfrm>
            <a:off x="1264920" y="2571751"/>
            <a:ext cx="6553200" cy="226695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lang="en-IN" dirty="0"/>
          </a:p>
          <a:p>
            <a:pPr marL="0" lvl="0" indent="0" algn="l" rtl="0">
              <a:lnSpc>
                <a:spcPct val="100000"/>
              </a:lnSpc>
              <a:spcBef>
                <a:spcPts val="0"/>
              </a:spcBef>
              <a:spcAft>
                <a:spcPts val="0"/>
              </a:spcAft>
              <a:buNone/>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 The new system is computerized version of the existing system.</a:t>
            </a:r>
          </a:p>
          <a:p>
            <a:pPr marL="285750" lvl="0" indent="-285750" algn="l" rtl="0">
              <a:lnSpc>
                <a:spcPct val="100000"/>
              </a:lnSpc>
              <a:spcBef>
                <a:spcPts val="0"/>
              </a:spcBef>
              <a:spcAft>
                <a:spcPts val="0"/>
              </a:spcAft>
              <a:buFont typeface="Wingdings" panose="05000000000000000000" pitchFamily="2" charset="2"/>
              <a:buChar char="Ø"/>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Provides easy and quick access over the data.</a:t>
            </a:r>
          </a:p>
          <a:p>
            <a:pPr marL="0" lvl="0" indent="0" algn="l" rtl="0">
              <a:lnSpc>
                <a:spcPct val="100000"/>
              </a:lnSpc>
              <a:spcBef>
                <a:spcPts val="0"/>
              </a:spcBef>
              <a:spcAft>
                <a:spcPts val="0"/>
              </a:spcAft>
              <a:buNone/>
            </a:pPr>
            <a:endParaRPr lang="en-US" dirty="0"/>
          </a:p>
          <a:p>
            <a:pPr marL="285750" indent="-285750">
              <a:buFont typeface="Wingdings" panose="05000000000000000000" pitchFamily="2" charset="2"/>
              <a:buChar char="Ø"/>
            </a:pPr>
            <a:r>
              <a:rPr lang="en-US" dirty="0"/>
              <a:t>Menu details.</a:t>
            </a:r>
          </a:p>
          <a:p>
            <a:pPr marL="0" lvl="0" indent="0" algn="l" rtl="0">
              <a:lnSpc>
                <a:spcPct val="100000"/>
              </a:lnSpc>
              <a:spcBef>
                <a:spcPts val="0"/>
              </a:spcBef>
              <a:spcAft>
                <a:spcPts val="0"/>
              </a:spcAft>
              <a:buNone/>
            </a:pPr>
            <a:endParaRPr lang="en-US" dirty="0"/>
          </a:p>
          <a:p>
            <a:pPr marL="285750" indent="-285750">
              <a:buFont typeface="Wingdings" panose="05000000000000000000" pitchFamily="2" charset="2"/>
              <a:buChar char="Ø"/>
            </a:pPr>
            <a:r>
              <a:rPr lang="en-US" dirty="0"/>
              <a:t>Authorization schemes.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Easy registration.</a:t>
            </a:r>
          </a:p>
          <a:p>
            <a:pPr marL="0" indent="0">
              <a:buNone/>
            </a:pPr>
            <a:endParaRPr lang="en-US" dirty="0"/>
          </a:p>
          <a:p>
            <a:pPr marL="285750" indent="-285750">
              <a:buFont typeface="Wingdings" panose="05000000000000000000" pitchFamily="2" charset="2"/>
              <a:buChar char="Ø"/>
            </a:pPr>
            <a:r>
              <a:rPr lang="en-US" dirty="0"/>
              <a:t>User friendly.</a:t>
            </a:r>
          </a:p>
          <a:p>
            <a:pPr marL="0" indent="0">
              <a:buNone/>
            </a:pPr>
            <a:endParaRPr lang="en-US" dirty="0"/>
          </a:p>
          <a:p>
            <a:pPr marL="0" indent="0">
              <a:buNone/>
            </a:pPr>
            <a:endParaRPr lang="en-US" dirty="0"/>
          </a:p>
          <a:p>
            <a:pPr marL="285750" lvl="0" indent="-285750" algn="l" rtl="0">
              <a:lnSpc>
                <a:spcPct val="100000"/>
              </a:lnSpc>
              <a:spcBef>
                <a:spcPts val="0"/>
              </a:spcBef>
              <a:spcAft>
                <a:spcPts val="0"/>
              </a:spcAft>
              <a:buFont typeface="Wingdings" panose="05000000000000000000" pitchFamily="2" charset="2"/>
              <a:buChar char="Ø"/>
            </a:pPr>
            <a:r>
              <a:rPr lang="en-US" dirty="0"/>
              <a:t>Admin is easy to change or update the students details.</a:t>
            </a:r>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285750" lvl="0" indent="-285750" algn="l" rtl="0">
              <a:lnSpc>
                <a:spcPct val="100000"/>
              </a:lnSpc>
              <a:spcBef>
                <a:spcPts val="0"/>
              </a:spcBef>
              <a:spcAft>
                <a:spcPts val="0"/>
              </a:spcAft>
              <a:buFont typeface="Wingdings" panose="05000000000000000000" pitchFamily="2" charset="2"/>
              <a:buChar char="Ø"/>
            </a:pPr>
            <a:endParaRPr lang="en-IN"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90258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Admin login page</a:t>
            </a:r>
            <a:endParaRPr dirty="0"/>
          </a:p>
        </p:txBody>
      </p:sp>
      <p:pic>
        <p:nvPicPr>
          <p:cNvPr id="3" name="Picture 2">
            <a:extLst>
              <a:ext uri="{FF2B5EF4-FFF2-40B4-BE49-F238E27FC236}">
                <a16:creationId xmlns:a16="http://schemas.microsoft.com/office/drawing/2014/main" id="{8A98B038-FE72-742A-DA03-AE92AD9B73D2}"/>
              </a:ext>
            </a:extLst>
          </p:cNvPr>
          <p:cNvPicPr>
            <a:picLocks noChangeAspect="1"/>
          </p:cNvPicPr>
          <p:nvPr/>
        </p:nvPicPr>
        <p:blipFill>
          <a:blip r:embed="rId4"/>
          <a:stretch>
            <a:fillRect/>
          </a:stretch>
        </p:blipFill>
        <p:spPr>
          <a:xfrm>
            <a:off x="1479840" y="1389146"/>
            <a:ext cx="6071580" cy="3327633"/>
          </a:xfrm>
          <a:prstGeom prst="rect">
            <a:avLst/>
          </a:prstGeom>
          <a:ln>
            <a:noFill/>
          </a:ln>
          <a:effectLst>
            <a:softEdge rad="112500"/>
          </a:effectLst>
        </p:spPr>
      </p:pic>
    </p:spTree>
    <p:extLst>
      <p:ext uri="{BB962C8B-B14F-4D97-AF65-F5344CB8AC3E}">
        <p14:creationId xmlns:p14="http://schemas.microsoft.com/office/powerpoint/2010/main" val="146767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User login</a:t>
            </a:r>
            <a:endParaRPr dirty="0"/>
          </a:p>
        </p:txBody>
      </p:sp>
      <p:pic>
        <p:nvPicPr>
          <p:cNvPr id="4" name="Picture 3">
            <a:extLst>
              <a:ext uri="{FF2B5EF4-FFF2-40B4-BE49-F238E27FC236}">
                <a16:creationId xmlns:a16="http://schemas.microsoft.com/office/drawing/2014/main" id="{E0677AE7-F445-2C97-EDAF-47D22E2FB635}"/>
              </a:ext>
            </a:extLst>
          </p:cNvPr>
          <p:cNvPicPr>
            <a:picLocks noChangeAspect="1"/>
          </p:cNvPicPr>
          <p:nvPr/>
        </p:nvPicPr>
        <p:blipFill>
          <a:blip r:embed="rId4"/>
          <a:stretch>
            <a:fillRect/>
          </a:stretch>
        </p:blipFill>
        <p:spPr>
          <a:xfrm>
            <a:off x="1676400" y="1403985"/>
            <a:ext cx="6024875" cy="3388992"/>
          </a:xfrm>
          <a:prstGeom prst="rect">
            <a:avLst/>
          </a:prstGeom>
          <a:ln>
            <a:noFill/>
          </a:ln>
          <a:effectLst>
            <a:softEdge rad="112500"/>
          </a:effectLst>
        </p:spPr>
      </p:pic>
    </p:spTree>
    <p:extLst>
      <p:ext uri="{BB962C8B-B14F-4D97-AF65-F5344CB8AC3E}">
        <p14:creationId xmlns:p14="http://schemas.microsoft.com/office/powerpoint/2010/main" val="296616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246A-4CA9-48DC-2592-4B404BBD5855}"/>
              </a:ext>
            </a:extLst>
          </p:cNvPr>
          <p:cNvSpPr>
            <a:spLocks noGrp="1"/>
          </p:cNvSpPr>
          <p:nvPr>
            <p:ph type="title"/>
          </p:nvPr>
        </p:nvSpPr>
        <p:spPr>
          <a:xfrm>
            <a:off x="601979" y="1950720"/>
            <a:ext cx="7676345" cy="1028699"/>
          </a:xfrm>
        </p:spPr>
        <p:txBody>
          <a:bodyPr/>
          <a:lstStyle/>
          <a:p>
            <a:r>
              <a:rPr lang="en-IN" sz="5400" dirty="0"/>
              <a:t>Thank you</a:t>
            </a:r>
          </a:p>
        </p:txBody>
      </p:sp>
    </p:spTree>
    <p:extLst>
      <p:ext uri="{BB962C8B-B14F-4D97-AF65-F5344CB8AC3E}">
        <p14:creationId xmlns:p14="http://schemas.microsoft.com/office/powerpoint/2010/main" val="2546107384"/>
      </p:ext>
    </p:extLst>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294</Words>
  <Application>Microsoft Office PowerPoint</Application>
  <PresentationFormat>On-screen Show (16:9)</PresentationFormat>
  <Paragraphs>65</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Raleway</vt:lpstr>
      <vt:lpstr>Source Sans Pro</vt:lpstr>
      <vt:lpstr>ff1</vt:lpstr>
      <vt:lpstr>Unna</vt:lpstr>
      <vt:lpstr>ff3</vt:lpstr>
      <vt:lpstr>ff4</vt:lpstr>
      <vt:lpstr>Wingdings</vt:lpstr>
      <vt:lpstr>Arial</vt:lpstr>
      <vt:lpstr>Dark Elegant Korean Style Project Proposal by Slidesgo</vt:lpstr>
      <vt:lpstr>Hostel management system </vt:lpstr>
      <vt:lpstr>Abstract</vt:lpstr>
      <vt:lpstr>Existing system</vt:lpstr>
      <vt:lpstr>proposed system</vt:lpstr>
      <vt:lpstr>Admin login page</vt:lpstr>
      <vt:lpstr>User login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LALASA TEKI</dc:creator>
  <cp:lastModifiedBy>LALASA TEKI</cp:lastModifiedBy>
  <cp:revision>3</cp:revision>
  <dcterms:modified xsi:type="dcterms:W3CDTF">2023-05-03T17:20:29Z</dcterms:modified>
</cp:coreProperties>
</file>