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3" r:id="rId1"/>
  </p:sldMasterIdLst>
  <p:sldIdLst>
    <p:sldId id="258" r:id="rId2"/>
    <p:sldId id="259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4965AB0-3A5B-46C2-B8F4-AAE76B86BEEC}">
          <p14:sldIdLst>
            <p14:sldId id="258"/>
            <p14:sldId id="25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1A2F-84D7-405E-A056-FDE0697FC28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9447-BD8C-4F7D-AD9E-4378B3DCE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32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1A2F-84D7-405E-A056-FDE0697FC28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9447-BD8C-4F7D-AD9E-4378B3DCE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02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1A2F-84D7-405E-A056-FDE0697FC28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9447-BD8C-4F7D-AD9E-4378B3DCE7A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7859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1A2F-84D7-405E-A056-FDE0697FC28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9447-BD8C-4F7D-AD9E-4378B3DCE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35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1A2F-84D7-405E-A056-FDE0697FC28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9447-BD8C-4F7D-AD9E-4378B3DCE7A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2876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1A2F-84D7-405E-A056-FDE0697FC28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9447-BD8C-4F7D-AD9E-4378B3DCE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504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1A2F-84D7-405E-A056-FDE0697FC28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9447-BD8C-4F7D-AD9E-4378B3DCE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677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1A2F-84D7-405E-A056-FDE0697FC28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9447-BD8C-4F7D-AD9E-4378B3DCE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66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1A2F-84D7-405E-A056-FDE0697FC28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9447-BD8C-4F7D-AD9E-4378B3DCE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63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1A2F-84D7-405E-A056-FDE0697FC28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9447-BD8C-4F7D-AD9E-4378B3DCE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31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1A2F-84D7-405E-A056-FDE0697FC28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9447-BD8C-4F7D-AD9E-4378B3DCE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92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1A2F-84D7-405E-A056-FDE0697FC28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9447-BD8C-4F7D-AD9E-4378B3DCE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75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1A2F-84D7-405E-A056-FDE0697FC28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9447-BD8C-4F7D-AD9E-4378B3DCE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91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1A2F-84D7-405E-A056-FDE0697FC28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9447-BD8C-4F7D-AD9E-4378B3DCE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12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1A2F-84D7-405E-A056-FDE0697FC28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9447-BD8C-4F7D-AD9E-4378B3DCE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76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9447-BD8C-4F7D-AD9E-4378B3DCE7A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1A2F-84D7-405E-A056-FDE0697FC283}" type="datetimeFigureOut">
              <a:rPr lang="en-IN" smtClean="0"/>
              <a:t>04-09-2024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20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41A2F-84D7-405E-A056-FDE0697FC28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569447-BD8C-4F7D-AD9E-4378B3DCE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95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25" r:id="rId2"/>
    <p:sldLayoutId id="2147484126" r:id="rId3"/>
    <p:sldLayoutId id="2147484127" r:id="rId4"/>
    <p:sldLayoutId id="2147484128" r:id="rId5"/>
    <p:sldLayoutId id="2147484129" r:id="rId6"/>
    <p:sldLayoutId id="2147484130" r:id="rId7"/>
    <p:sldLayoutId id="2147484131" r:id="rId8"/>
    <p:sldLayoutId id="2147484132" r:id="rId9"/>
    <p:sldLayoutId id="2147484133" r:id="rId10"/>
    <p:sldLayoutId id="2147484134" r:id="rId11"/>
    <p:sldLayoutId id="2147484135" r:id="rId12"/>
    <p:sldLayoutId id="2147484136" r:id="rId13"/>
    <p:sldLayoutId id="2147484137" r:id="rId14"/>
    <p:sldLayoutId id="2147484138" r:id="rId15"/>
    <p:sldLayoutId id="21474841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B88D-A506-4135-B694-D062BF0E2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118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Introduction</a:t>
            </a:r>
            <a:endParaRPr lang="en-IN" b="1" u="sng" dirty="0">
              <a:solidFill>
                <a:srgbClr val="FF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55440-B78D-454A-B2E5-487FC39B6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917"/>
            <a:ext cx="8449994" cy="2096086"/>
          </a:xfrm>
        </p:spPr>
        <p:txBody>
          <a:bodyPr>
            <a:noAutofit/>
          </a:bodyPr>
          <a:lstStyle/>
          <a:p>
            <a:r>
              <a:rPr lang="en-US" sz="4400" i="1" dirty="0">
                <a:solidFill>
                  <a:srgbClr val="FF0000"/>
                </a:solidFill>
                <a:latin typeface="Arial Black" panose="020B0A04020102020204" pitchFamily="34" charset="0"/>
              </a:rPr>
              <a:t>By</a:t>
            </a:r>
          </a:p>
          <a:p>
            <a:r>
              <a:rPr lang="en-US" sz="4400" i="1" dirty="0">
                <a:solidFill>
                  <a:srgbClr val="FF0000"/>
                </a:solidFill>
                <a:latin typeface="Arial Black" panose="020B0A04020102020204" pitchFamily="34" charset="0"/>
              </a:rPr>
              <a:t>Priyanka More</a:t>
            </a:r>
            <a:endParaRPr lang="en-IN" sz="4400" i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14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AEADC-CDBA-462D-AD73-B5250A96D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575" y="973668"/>
            <a:ext cx="5866228" cy="70696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Dax expressions</a:t>
            </a:r>
            <a:endParaRPr lang="en-IN" sz="28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5B807-A86A-4768-832C-CB0FFD67A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FF0000"/>
              </a:buClr>
              <a:buNone/>
            </a:pPr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Time Intelligence functions in DAX allow to manipulate data using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Time periods such as days, months, quarters, and Year.</a:t>
            </a:r>
          </a:p>
          <a:p>
            <a:pPr marL="0" indent="0">
              <a:buClr>
                <a:srgbClr val="FF0000"/>
              </a:buClr>
              <a:buNone/>
            </a:pPr>
            <a:endParaRPr lang="en-US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YOY function  - Year To Year. Its show in % - (YOY%)</a:t>
            </a:r>
          </a:p>
          <a:p>
            <a:pPr marL="0" indent="0">
              <a:buClr>
                <a:srgbClr val="FF0000"/>
              </a:buClr>
              <a:buNone/>
            </a:pPr>
            <a:endParaRPr lang="en-US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YOY means calculate “Year To Year “ , and in Power Bi, it is used to compare a measure’s performance in current year against the same measure in the previous year.</a:t>
            </a:r>
            <a:endParaRPr lang="en-US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0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A40F9D-8927-4CD1-BC79-DBA4ACB8F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7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DC08C4-FD4F-40C4-8913-55EDD34093E6}"/>
              </a:ext>
            </a:extLst>
          </p:cNvPr>
          <p:cNvSpPr txBox="1"/>
          <p:nvPr/>
        </p:nvSpPr>
        <p:spPr>
          <a:xfrm>
            <a:off x="3049172" y="3233783"/>
            <a:ext cx="609834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6600" dirty="0">
              <a:latin typeface="Algerian" panose="04020705040A02060702" pitchFamily="8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6A265E-0E12-486F-A1A8-0DFDE3950FE3}"/>
              </a:ext>
            </a:extLst>
          </p:cNvPr>
          <p:cNvSpPr txBox="1"/>
          <p:nvPr/>
        </p:nvSpPr>
        <p:spPr>
          <a:xfrm>
            <a:off x="3742007" y="2975317"/>
            <a:ext cx="41077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70C0"/>
                </a:solidFill>
                <a:latin typeface="Arial Black" panose="020B0A04020102020204" pitchFamily="34" charset="0"/>
              </a:rPr>
              <a:t>Thank You</a:t>
            </a:r>
            <a:endParaRPr lang="en-IN" sz="44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3191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285</TotalTime>
  <Words>80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Algerian</vt:lpstr>
      <vt:lpstr>Arial</vt:lpstr>
      <vt:lpstr>Arial Black</vt:lpstr>
      <vt:lpstr>Trebuchet MS</vt:lpstr>
      <vt:lpstr>Wingdings 3</vt:lpstr>
      <vt:lpstr>Facet</vt:lpstr>
      <vt:lpstr>Introduction</vt:lpstr>
      <vt:lpstr>Dax expressions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Dhananjay</dc:creator>
  <cp:lastModifiedBy>Dhananjay</cp:lastModifiedBy>
  <cp:revision>23</cp:revision>
  <dcterms:created xsi:type="dcterms:W3CDTF">2024-08-06T13:31:29Z</dcterms:created>
  <dcterms:modified xsi:type="dcterms:W3CDTF">2024-09-04T07:34:26Z</dcterms:modified>
</cp:coreProperties>
</file>