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8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50" y="-48471"/>
            <a:ext cx="1302175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0017" y="2470433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1339" y="1363475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825" y="2214897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40184"/>
              </p:ext>
            </p:extLst>
          </p:nvPr>
        </p:nvGraphicFramePr>
        <p:xfrm>
          <a:off x="9829801" y="1825189"/>
          <a:ext cx="4452962" cy="391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83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914">
                <a:tc>
                  <a:txBody>
                    <a:bodyPr/>
                    <a:lstStyle/>
                    <a:p>
                      <a:pPr marL="92075" marR="2078989" algn="l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 smtClean="0"/>
                        <a:t>Java</a:t>
                      </a:r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41275" marB="0" anchor="ctr"/>
                </a:tc>
                <a:tc>
                  <a:txBody>
                    <a:bodyPr/>
                    <a:lstStyle/>
                    <a:p>
                      <a:pPr marL="85725" marR="233679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/>
                        <a:t>Basics,</a:t>
                      </a:r>
                      <a:r>
                        <a:rPr sz="1000" dirty="0"/>
                        <a:t> OOPS,</a:t>
                      </a:r>
                      <a:r>
                        <a:rPr sz="1000" spc="5" dirty="0"/>
                        <a:t> </a:t>
                      </a:r>
                      <a:r>
                        <a:rPr sz="1000" spc="-5" dirty="0"/>
                        <a:t>Exception </a:t>
                      </a:r>
                      <a:r>
                        <a:rPr sz="1000" dirty="0"/>
                        <a:t> </a:t>
                      </a:r>
                      <a:r>
                        <a:rPr sz="1000" spc="-10" dirty="0"/>
                        <a:t>Handling,</a:t>
                      </a:r>
                      <a:r>
                        <a:rPr sz="1000" spc="-5" dirty="0"/>
                        <a:t> </a:t>
                      </a:r>
                      <a:r>
                        <a:rPr sz="1000" spc="-10" dirty="0"/>
                        <a:t>Collections</a:t>
                      </a:r>
                      <a:r>
                        <a:rPr sz="1000" spc="-5" dirty="0"/>
                        <a:t> </a:t>
                      </a:r>
                      <a:r>
                        <a:rPr sz="1000" dirty="0"/>
                        <a:t>&amp; </a:t>
                      </a:r>
                      <a:r>
                        <a:rPr sz="1000" spc="5" dirty="0"/>
                        <a:t> </a:t>
                      </a:r>
                      <a:r>
                        <a:rPr sz="1000" spc="-5" dirty="0"/>
                        <a:t>Generics,</a:t>
                      </a:r>
                      <a:r>
                        <a:rPr sz="1000" spc="-25" dirty="0"/>
                        <a:t> </a:t>
                      </a:r>
                      <a:r>
                        <a:rPr sz="1000" dirty="0"/>
                        <a:t>Java</a:t>
                      </a:r>
                      <a:r>
                        <a:rPr sz="1000" spc="-15" dirty="0"/>
                        <a:t> </a:t>
                      </a:r>
                      <a:r>
                        <a:rPr sz="1000" dirty="0"/>
                        <a:t>8</a:t>
                      </a:r>
                      <a:r>
                        <a:rPr sz="1000" spc="-5" dirty="0"/>
                        <a:t> Features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</a:endParaRPr>
                    </a:p>
                  </a:txBody>
                  <a:tcPr marL="0" marR="0" marT="4191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341">
                <a:tc>
                  <a:txBody>
                    <a:bodyPr/>
                    <a:lstStyle/>
                    <a:p>
                      <a:pPr marL="92075" marR="215074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 smtClean="0"/>
                        <a:t>Spring </a:t>
                      </a:r>
                      <a:r>
                        <a:rPr sz="1000" spc="5" dirty="0" smtClean="0"/>
                        <a:t> </a:t>
                      </a:r>
                      <a:r>
                        <a:rPr sz="1000" dirty="0" smtClean="0"/>
                        <a:t>F</a:t>
                      </a:r>
                      <a:r>
                        <a:rPr sz="1000" spc="-5" dirty="0" smtClean="0"/>
                        <a:t>r</a:t>
                      </a:r>
                      <a:r>
                        <a:rPr sz="1000" dirty="0" smtClean="0"/>
                        <a:t>am</a:t>
                      </a:r>
                      <a:r>
                        <a:rPr sz="1000" spc="-10" dirty="0" smtClean="0"/>
                        <a:t>e</a:t>
                      </a:r>
                      <a:r>
                        <a:rPr sz="1000" spc="-5" dirty="0" smtClean="0"/>
                        <a:t>wor</a:t>
                      </a:r>
                      <a:r>
                        <a:rPr sz="1000" dirty="0" smtClean="0"/>
                        <a:t>k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85725" marR="314960" algn="l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/>
                        <a:t>Spring</a:t>
                      </a:r>
                      <a:r>
                        <a:rPr sz="1000" spc="-25" dirty="0"/>
                        <a:t> </a:t>
                      </a:r>
                      <a:r>
                        <a:rPr sz="1000" spc="-5" dirty="0"/>
                        <a:t>MVC.</a:t>
                      </a:r>
                      <a:r>
                        <a:rPr sz="1000" spc="-20" dirty="0"/>
                        <a:t> </a:t>
                      </a:r>
                      <a:r>
                        <a:rPr sz="1000" dirty="0"/>
                        <a:t>Spring</a:t>
                      </a:r>
                      <a:r>
                        <a:rPr sz="1000" spc="-25" dirty="0"/>
                        <a:t> </a:t>
                      </a:r>
                      <a:r>
                        <a:rPr sz="1000" spc="-5" dirty="0"/>
                        <a:t>JDBC, </a:t>
                      </a:r>
                      <a:r>
                        <a:rPr sz="1000" spc="-335" dirty="0"/>
                        <a:t> </a:t>
                      </a:r>
                      <a:r>
                        <a:rPr sz="1000" spc="-5" dirty="0"/>
                        <a:t>,</a:t>
                      </a:r>
                      <a:r>
                        <a:rPr sz="1000" spc="-10" dirty="0"/>
                        <a:t> </a:t>
                      </a:r>
                      <a:r>
                        <a:rPr sz="1000" dirty="0"/>
                        <a:t>Spring</a:t>
                      </a:r>
                      <a:r>
                        <a:rPr sz="1000" spc="-10" dirty="0"/>
                        <a:t> Boot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341">
                <a:tc>
                  <a:txBody>
                    <a:bodyPr/>
                    <a:lstStyle/>
                    <a:p>
                      <a:pPr marL="92075" marR="2078989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/>
                        <a:t>React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85725" marR="19240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u="none" strike="noStrike" dirty="0">
                          <a:effectLst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1112">
                <a:tc>
                  <a:txBody>
                    <a:bodyPr/>
                    <a:lstStyle/>
                    <a:p>
                      <a:pPr marL="92075" marR="2078989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/>
                        <a:t>RDBMS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/>
                        <a:t> </a:t>
                      </a:r>
                      <a:r>
                        <a:rPr sz="1000" spc="-5" dirty="0"/>
                        <a:t>MySQL</a:t>
                      </a:r>
                      <a:r>
                        <a:rPr lang="en-IN" sz="1000" spc="-5" dirty="0"/>
                        <a:t>,Oracle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826">
                <a:tc>
                  <a:txBody>
                    <a:bodyPr/>
                    <a:lstStyle/>
                    <a:p>
                      <a:pPr marL="92075" marR="2078989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/>
                        <a:t>UI</a:t>
                      </a:r>
                      <a:endParaRPr sz="1000" dirty="0"/>
                    </a:p>
                    <a:p>
                      <a:pPr marL="92075" marR="2078989" algn="l">
                        <a:lnSpc>
                          <a:spcPct val="100000"/>
                        </a:lnSpc>
                      </a:pPr>
                      <a:r>
                        <a:rPr sz="1000" spc="-5" dirty="0"/>
                        <a:t>Technology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B="0" anchor="ctr"/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/>
                        <a:t>HTML</a:t>
                      </a:r>
                      <a:r>
                        <a:rPr sz="1000" spc="-35" dirty="0"/>
                        <a:t> </a:t>
                      </a:r>
                      <a:r>
                        <a:rPr sz="1000" spc="-5" dirty="0"/>
                        <a:t>5,</a:t>
                      </a:r>
                      <a:r>
                        <a:rPr sz="1000" spc="-25" dirty="0"/>
                        <a:t> </a:t>
                      </a:r>
                      <a:r>
                        <a:rPr sz="1000" spc="-5" dirty="0"/>
                        <a:t>CSS,</a:t>
                      </a:r>
                      <a:r>
                        <a:rPr sz="1000" dirty="0"/>
                        <a:t> </a:t>
                      </a:r>
                      <a:r>
                        <a:rPr sz="1000" spc="-5" dirty="0"/>
                        <a:t>JavaScript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312">
                <a:tc>
                  <a:txBody>
                    <a:bodyPr/>
                    <a:lstStyle/>
                    <a:p>
                      <a:pPr marL="92075" marR="2078989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/>
                        <a:t>Tools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6355" marB="0" anchor="ctr"/>
                </a:tc>
                <a:tc>
                  <a:txBody>
                    <a:bodyPr/>
                    <a:lstStyle/>
                    <a:p>
                      <a:pPr marL="59690" marR="456565" algn="l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/>
                        <a:t>Git ,GitHub, Postman,</a:t>
                      </a:r>
                      <a:r>
                        <a:rPr sz="1000" dirty="0"/>
                        <a:t> </a:t>
                      </a:r>
                      <a:r>
                        <a:rPr sz="1000" spc="-5" dirty="0"/>
                        <a:t>Eclipse,</a:t>
                      </a:r>
                      <a:r>
                        <a:rPr sz="1000" spc="-10" dirty="0"/>
                        <a:t> </a:t>
                      </a:r>
                      <a:r>
                        <a:rPr sz="1000" dirty="0"/>
                        <a:t>Visual </a:t>
                      </a:r>
                      <a:r>
                        <a:rPr sz="1000" spc="-335" dirty="0"/>
                        <a:t> </a:t>
                      </a:r>
                      <a:r>
                        <a:rPr sz="1000" dirty="0"/>
                        <a:t>Studio</a:t>
                      </a:r>
                      <a:r>
                        <a:rPr sz="1000" spc="-5" dirty="0"/>
                        <a:t> code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635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l"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lang="en-US" sz="1000" dirty="0" smtClean="0"/>
                        <a:t>Manual Testing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34290" marB="0" anchor="ctr"/>
                </a:tc>
                <a:tc>
                  <a:txBody>
                    <a:bodyPr/>
                    <a:lstStyle/>
                    <a:p>
                      <a:pPr marL="85725" marR="50482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pc="-5" dirty="0" smtClean="0"/>
                        <a:t>Sound knowledge in White Box Testing, Black Box Testing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6355" marB="0" anchor="ctr"/>
                </a:tc>
              </a:tr>
              <a:tr h="657412">
                <a:tc>
                  <a:txBody>
                    <a:bodyPr/>
                    <a:lstStyle/>
                    <a:p>
                      <a:pPr algn="l"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lang="en-US" sz="1000" dirty="0" smtClean="0"/>
                        <a:t>Add on</a:t>
                      </a:r>
                      <a:r>
                        <a:rPr lang="en-US" sz="1000" baseline="0" dirty="0" smtClean="0"/>
                        <a:t> Skills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34290" marB="0" anchor="ctr"/>
                </a:tc>
                <a:tc>
                  <a:txBody>
                    <a:bodyPr/>
                    <a:lstStyle/>
                    <a:p>
                      <a:pPr marL="85725" marR="50482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pc="-5" dirty="0" smtClean="0"/>
                        <a:t>Communication , </a:t>
                      </a:r>
                      <a:r>
                        <a:rPr lang="en-US" sz="1000" spc="-10" dirty="0" smtClean="0"/>
                        <a:t>Team </a:t>
                      </a:r>
                      <a:r>
                        <a:rPr lang="en-US" sz="1000" spc="-345" dirty="0" smtClean="0"/>
                        <a:t> </a:t>
                      </a:r>
                      <a:r>
                        <a:rPr lang="en-US" sz="1000" spc="-5" dirty="0" smtClean="0"/>
                        <a:t>management , Problem solving, Adaptability</a:t>
                      </a:r>
                      <a:endParaRPr lang="en-US" sz="1000" dirty="0" smtClean="0"/>
                    </a:p>
                    <a:p>
                      <a:pPr marL="85725" marR="504825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6355" marB="0" anchor="ctr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53424" y="532749"/>
            <a:ext cx="3109176" cy="80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060" y="1327457"/>
            <a:ext cx="38839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Priyanka.Ramesh</a:t>
            </a:r>
            <a:r>
              <a:rPr lang="en-IN" sz="1200" u="sng" spc="-5" dirty="0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-Mule</a:t>
            </a:r>
            <a:r>
              <a:rPr sz="1200" u="sng" spc="-5" dirty="0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6" y="3689349"/>
            <a:ext cx="301466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346052" cy="363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099105" cy="363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480105" cy="7141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724228"/>
            <a:ext cx="3232785" cy="5212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Pallavi R. Hinge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9973663" y="205690"/>
            <a:ext cx="3431668" cy="838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 smtClean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100" b="1" spc="-15" dirty="0" smtClean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100" b="1" spc="-5" dirty="0" smtClean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100" b="1" spc="-30" dirty="0" smtClean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100" b="1" spc="-5" dirty="0" smtClean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000" spc="-5" dirty="0" smtClean="0">
                <a:latin typeface="Verdana"/>
                <a:cs typeface="Verdana"/>
              </a:rPr>
              <a:t>Bachelor</a:t>
            </a:r>
            <a:r>
              <a:rPr sz="1000" spc="-5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in</a:t>
            </a:r>
            <a:endParaRPr sz="10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000" spc="-5" dirty="0" smtClean="0">
                <a:latin typeface="Verdana"/>
                <a:cs typeface="Verdana"/>
              </a:rPr>
              <a:t>Mechanical Engineering</a:t>
            </a:r>
            <a:r>
              <a:rPr lang="en-IN" sz="1000" spc="-5" dirty="0" smtClean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: </a:t>
            </a:r>
            <a:endParaRPr lang="en-IN" sz="1000" spc="-5" dirty="0" smtClean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000" spc="-5" dirty="0" smtClean="0">
                <a:latin typeface="Verdana"/>
                <a:cs typeface="Verdana"/>
              </a:rPr>
              <a:t>2016-2019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82200" y="1524947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1866" y="2976892"/>
            <a:ext cx="3349547" cy="807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FLIGHT BOOKING 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Case study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lang="en-IN" sz="1000" spc="-5" dirty="0">
                <a:latin typeface="Verdana"/>
                <a:cs typeface="Verdana"/>
              </a:rPr>
              <a:t> Flight Booking System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 with </a:t>
            </a:r>
            <a:r>
              <a:rPr sz="1000" spc="-3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 </a:t>
            </a:r>
            <a:r>
              <a:rPr sz="1000" dirty="0">
                <a:latin typeface="Verdana"/>
                <a:cs typeface="Verdana"/>
              </a:rPr>
              <a:t>Boot, 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HTML5, </a:t>
            </a:r>
            <a:r>
              <a:rPr sz="1000" spc="-5" dirty="0">
                <a:latin typeface="Verdana"/>
                <a:cs typeface="Verdana"/>
              </a:rPr>
              <a:t>CSS </a:t>
            </a:r>
            <a:r>
              <a:rPr sz="1000" dirty="0">
                <a:latin typeface="Verdana"/>
                <a:cs typeface="Verdana"/>
              </a:rPr>
              <a:t>and </a:t>
            </a:r>
            <a:r>
              <a:rPr lang="en-IN" sz="1000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 </a:t>
            </a:r>
            <a:r>
              <a:rPr sz="1000" spc="-3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User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21834" y="3884188"/>
            <a:ext cx="334817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Four layered architecture which includes a Presentation  Layer, Business Layer, Persistence Layer </a:t>
            </a:r>
            <a:r>
              <a:rPr sz="1000" spc="-5" dirty="0" smtClean="0">
                <a:latin typeface="Verdana"/>
                <a:cs typeface="Verdana"/>
              </a:rPr>
              <a:t>and</a:t>
            </a:r>
            <a:r>
              <a:rPr lang="en-US" sz="1000" spc="-5" dirty="0" smtClean="0">
                <a:latin typeface="Verdana"/>
                <a:cs typeface="Verdana"/>
              </a:rPr>
              <a:t> </a:t>
            </a:r>
            <a:r>
              <a:rPr sz="1000" spc="-5" dirty="0" smtClean="0">
                <a:latin typeface="Verdana"/>
                <a:cs typeface="Verdana"/>
              </a:rPr>
              <a:t>Database</a:t>
            </a:r>
            <a:r>
              <a:rPr lang="en-US" sz="1000" spc="-5" dirty="0" smtClean="0">
                <a:latin typeface="Verdana"/>
                <a:cs typeface="Verdana"/>
              </a:rPr>
              <a:t> </a:t>
            </a:r>
            <a:r>
              <a:rPr sz="1000" spc="-5" dirty="0" smtClean="0">
                <a:latin typeface="Verdana"/>
                <a:cs typeface="Verdana"/>
              </a:rPr>
              <a:t>Layer</a:t>
            </a:r>
            <a:r>
              <a:rPr sz="1000" spc="-5" dirty="0">
                <a:latin typeface="Verdana"/>
                <a:cs typeface="Verdana"/>
              </a:rPr>
              <a:t>. </a:t>
            </a:r>
            <a:r>
              <a:rPr sz="1000" spc="-5" dirty="0">
                <a:latin typeface="Verdana"/>
                <a:cs typeface="Verdana"/>
              </a:rPr>
              <a:t>Exception Layer handled the exceptions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0305" y="1528879"/>
            <a:ext cx="2091562" cy="69890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50" spc="-7" baseline="2525" dirty="0" smtClean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lang="en-US" sz="1650" spc="-7" baseline="2525" dirty="0" smtClean="0">
                <a:solidFill>
                  <a:srgbClr val="FFFFFF"/>
                </a:solidFill>
                <a:latin typeface="Verdana"/>
                <a:cs typeface="Verdana"/>
              </a:rPr>
              <a:t>19156095262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50" b="1" spc="-7" baseline="5050" dirty="0" smtClean="0">
                <a:solidFill>
                  <a:srgbClr val="FFFFFF"/>
                </a:solidFill>
                <a:latin typeface="Verdana"/>
                <a:cs typeface="Verdana"/>
              </a:rPr>
              <a:t>Grade</a:t>
            </a: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 smtClean="0">
                <a:solidFill>
                  <a:srgbClr val="FFFFFF"/>
                </a:solidFill>
                <a:latin typeface="Verdana"/>
                <a:cs typeface="Verdana"/>
              </a:rPr>
              <a:t>05915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5" y="273734"/>
            <a:ext cx="1474657" cy="1701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279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Pallavi R. Hinge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Microsoft account</cp:lastModifiedBy>
  <cp:revision>19</cp:revision>
  <dcterms:created xsi:type="dcterms:W3CDTF">2022-06-20T15:56:31Z</dcterms:created>
  <dcterms:modified xsi:type="dcterms:W3CDTF">2022-06-21T12:39:06Z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