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B1A51-DBDF-4087-A106-5271BC574C7F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CEBCE-4851-4B49-BA6F-F1194B81C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48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CEBCE-4851-4B49-BA6F-F1194B81CEA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80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25-07-2025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25-07-2025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25-07-2025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25-07-2025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25-07-2025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25-07-2025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25-07-2025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25-07-2025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25-07-2025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25-07-2025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25-07-2025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25-07-2025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15" y="2435690"/>
            <a:ext cx="11139524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Chart Type: Donut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Bar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Stacked Column Chart.</a:t>
            </a:r>
          </a:p>
        </p:txBody>
      </p:sp>
    </p:spTree>
    <p:extLst>
      <p:ext uri="{BB962C8B-B14F-4D97-AF65-F5344CB8AC3E}">
        <p14:creationId xmlns:p14="http://schemas.microsoft.com/office/powerpoint/2010/main" val="3865209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15" y="2560247"/>
            <a:ext cx="1135380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Line Chart.</a:t>
            </a:r>
            <a:endParaRPr lang="en-US" altLang="en-US" sz="1600" b="1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Donut/ Pie Chart.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Funnel Map.</a:t>
            </a:r>
          </a:p>
        </p:txBody>
      </p:sp>
    </p:spTree>
    <p:extLst>
      <p:ext uri="{BB962C8B-B14F-4D97-AF65-F5344CB8AC3E}">
        <p14:creationId xmlns:p14="http://schemas.microsoft.com/office/powerpoint/2010/main" val="1262944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9834</TotalTime>
  <Words>349</Words>
  <Application>Microsoft Office PowerPoint</Application>
  <PresentationFormat>Widescreen</PresentationFormat>
  <Paragraphs>36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Priyanka Mungulmare</cp:lastModifiedBy>
  <cp:revision>16</cp:revision>
  <dcterms:created xsi:type="dcterms:W3CDTF">2024-06-24T12:27:37Z</dcterms:created>
  <dcterms:modified xsi:type="dcterms:W3CDTF">2025-07-25T12:13:16Z</dcterms:modified>
</cp:coreProperties>
</file>