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61" r:id="rId9"/>
    <p:sldId id="262" r:id="rId10"/>
    <p:sldId id="263" r:id="rId11"/>
    <p:sldId id="264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478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PART-1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5843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PART-2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784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Priyanka Mungulmare</cp:lastModifiedBy>
  <cp:revision>13</cp:revision>
  <dcterms:created xsi:type="dcterms:W3CDTF">2023-10-07T01:44:58Z</dcterms:created>
  <dcterms:modified xsi:type="dcterms:W3CDTF">2025-07-25T12:18:40Z</dcterms:modified>
</cp:coreProperties>
</file>