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15"/>
  </p:notesMasterIdLst>
  <p:handoutMasterIdLst>
    <p:handoutMasterId r:id="rId16"/>
  </p:handoutMasterIdLst>
  <p:sldIdLst>
    <p:sldId id="333" r:id="rId12"/>
    <p:sldId id="34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F919B-7EAD-4926-9355-BD1639BA419C}" v="52" dt="2023-10-06T04:32:38.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hendrakar" userId="040e2fba-4a6e-43ea-ab6b-07ce4debc560" providerId="ADAL" clId="{E7AF919B-7EAD-4926-9355-BD1639BA419C}"/>
    <pc:docChg chg="custSel addSld delSld modSld">
      <pc:chgData name="Priyanka Mahendrakar" userId="040e2fba-4a6e-43ea-ab6b-07ce4debc560" providerId="ADAL" clId="{E7AF919B-7EAD-4926-9355-BD1639BA419C}" dt="2023-10-06T04:58:56.694" v="62" actId="20577"/>
      <pc:docMkLst>
        <pc:docMk/>
      </pc:docMkLst>
      <pc:sldChg chg="modSp mod">
        <pc:chgData name="Priyanka Mahendrakar" userId="040e2fba-4a6e-43ea-ab6b-07ce4debc560" providerId="ADAL" clId="{E7AF919B-7EAD-4926-9355-BD1639BA419C}" dt="2023-10-06T04:58:56.694" v="62" actId="20577"/>
        <pc:sldMkLst>
          <pc:docMk/>
          <pc:sldMk cId="2659927570" sldId="333"/>
        </pc:sldMkLst>
        <pc:spChg chg="mod">
          <ac:chgData name="Priyanka Mahendrakar" userId="040e2fba-4a6e-43ea-ab6b-07ce4debc560" providerId="ADAL" clId="{E7AF919B-7EAD-4926-9355-BD1639BA419C}" dt="2023-10-06T04:58:56.694" v="62" actId="20577"/>
          <ac:spMkLst>
            <pc:docMk/>
            <pc:sldMk cId="2659927570" sldId="333"/>
            <ac:spMk id="8" creationId="{26846060-712A-B37D-0455-0E71BCBC349D}"/>
          </ac:spMkLst>
        </pc:spChg>
      </pc:sldChg>
      <pc:sldChg chg="modSp del">
        <pc:chgData name="Priyanka Mahendrakar" userId="040e2fba-4a6e-43ea-ab6b-07ce4debc560" providerId="ADAL" clId="{E7AF919B-7EAD-4926-9355-BD1639BA419C}" dt="2023-10-06T04:34:02.025" v="61" actId="47"/>
        <pc:sldMkLst>
          <pc:docMk/>
          <pc:sldMk cId="3066811905" sldId="334"/>
        </pc:sldMkLst>
        <pc:graphicFrameChg chg="mod">
          <ac:chgData name="Priyanka Mahendrakar" userId="040e2fba-4a6e-43ea-ab6b-07ce4debc560" providerId="ADAL" clId="{E7AF919B-7EAD-4926-9355-BD1639BA419C}" dt="2023-10-06T04:32:38.817" v="56" actId="255"/>
          <ac:graphicFrameMkLst>
            <pc:docMk/>
            <pc:sldMk cId="3066811905" sldId="334"/>
            <ac:graphicFrameMk id="13" creationId="{963A31E2-19D8-AB55-1243-49A1445D019B}"/>
          </ac:graphicFrameMkLst>
        </pc:graphicFrameChg>
      </pc:sldChg>
      <pc:sldChg chg="del">
        <pc:chgData name="Priyanka Mahendrakar" userId="040e2fba-4a6e-43ea-ab6b-07ce4debc560" providerId="ADAL" clId="{E7AF919B-7EAD-4926-9355-BD1639BA419C}" dt="2023-10-06T04:32:49.550" v="57" actId="47"/>
        <pc:sldMkLst>
          <pc:docMk/>
          <pc:sldMk cId="2070471701" sldId="341"/>
        </pc:sldMkLst>
      </pc:sldChg>
      <pc:sldChg chg="del">
        <pc:chgData name="Priyanka Mahendrakar" userId="040e2fba-4a6e-43ea-ab6b-07ce4debc560" providerId="ADAL" clId="{E7AF919B-7EAD-4926-9355-BD1639BA419C}" dt="2023-10-06T04:32:53.813" v="58" actId="47"/>
        <pc:sldMkLst>
          <pc:docMk/>
          <pc:sldMk cId="1770448780" sldId="343"/>
        </pc:sldMkLst>
      </pc:sldChg>
      <pc:sldChg chg="del">
        <pc:chgData name="Priyanka Mahendrakar" userId="040e2fba-4a6e-43ea-ab6b-07ce4debc560" providerId="ADAL" clId="{E7AF919B-7EAD-4926-9355-BD1639BA419C}" dt="2023-10-06T04:32:55.062" v="59" actId="47"/>
        <pc:sldMkLst>
          <pc:docMk/>
          <pc:sldMk cId="2550437180" sldId="346"/>
        </pc:sldMkLst>
      </pc:sldChg>
      <pc:sldChg chg="addSp delSp modSp add del mod">
        <pc:chgData name="Priyanka Mahendrakar" userId="040e2fba-4a6e-43ea-ab6b-07ce4debc560" providerId="ADAL" clId="{E7AF919B-7EAD-4926-9355-BD1639BA419C}" dt="2023-10-06T04:32:56.203" v="60" actId="47"/>
        <pc:sldMkLst>
          <pc:docMk/>
          <pc:sldMk cId="3369911738" sldId="347"/>
        </pc:sldMkLst>
        <pc:picChg chg="del">
          <ac:chgData name="Priyanka Mahendrakar" userId="040e2fba-4a6e-43ea-ab6b-07ce4debc560" providerId="ADAL" clId="{E7AF919B-7EAD-4926-9355-BD1639BA419C}" dt="2023-10-06T00:29:05.377" v="1" actId="478"/>
          <ac:picMkLst>
            <pc:docMk/>
            <pc:sldMk cId="3369911738" sldId="347"/>
            <ac:picMk id="3" creationId="{EB2D0EFA-45E4-1E0F-8C2D-E769C5B1AAFF}"/>
          </ac:picMkLst>
        </pc:picChg>
        <pc:picChg chg="add mod">
          <ac:chgData name="Priyanka Mahendrakar" userId="040e2fba-4a6e-43ea-ab6b-07ce4debc560" providerId="ADAL" clId="{E7AF919B-7EAD-4926-9355-BD1639BA419C}" dt="2023-10-06T00:30:04.527" v="4" actId="1076"/>
          <ac:picMkLst>
            <pc:docMk/>
            <pc:sldMk cId="3369911738" sldId="347"/>
            <ac:picMk id="4" creationId="{B6AECB27-5C09-911C-B15B-26E7142DB5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10/6/2023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a:p>
        </p:txBody>
      </p:sp>
    </p:spTree>
    <p:extLst>
      <p:ext uri="{BB962C8B-B14F-4D97-AF65-F5344CB8AC3E}">
        <p14:creationId xmlns:p14="http://schemas.microsoft.com/office/powerpoint/2010/main" val="411266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a:t>In the space between </a:t>
            </a:r>
            <a:br>
              <a:rPr lang="en-US"/>
            </a:br>
            <a:r>
              <a:rPr lang="en-US"/>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endParaRPr lang="en-US"/>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First level</a:t>
            </a:r>
          </a:p>
          <a:p>
            <a:pPr lvl="2"/>
            <a:r>
              <a:rPr lang="en-US"/>
              <a:t>Second level</a:t>
            </a:r>
          </a:p>
          <a:p>
            <a:pPr lvl="3"/>
            <a:r>
              <a:rPr lang="en-US"/>
              <a:t>Third level</a:t>
            </a:r>
          </a:p>
          <a:p>
            <a:pPr lvl="4"/>
            <a:r>
              <a:rPr lang="en-US"/>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2B57AC-073B-22EF-08D5-29D8474DC1CF}"/>
              </a:ext>
            </a:extLst>
          </p:cNvPr>
          <p:cNvSpPr>
            <a:spLocks noGrp="1"/>
          </p:cNvSpPr>
          <p:nvPr>
            <p:ph type="title"/>
          </p:nvPr>
        </p:nvSpPr>
        <p:spPr/>
        <p:txBody>
          <a:bodyPr/>
          <a:lstStyle/>
          <a:p>
            <a:r>
              <a:rPr lang="en-IN" sz="3600" dirty="0">
                <a:ea typeface="Calibri" panose="020F0502020204030204" pitchFamily="34" charset="0"/>
              </a:rPr>
              <a:t>MID-PROJECT : IMPLEMENTING THE LEARNING</a:t>
            </a:r>
            <a:br>
              <a:rPr lang="en-IN" sz="3600" dirty="0">
                <a:effectLst/>
                <a:ea typeface="Calibri" panose="020F0502020204030204" pitchFamily="34" charset="0"/>
              </a:rPr>
            </a:br>
            <a:endParaRPr lang="en-IN" sz="3600" dirty="0"/>
          </a:p>
        </p:txBody>
      </p:sp>
      <p:sp>
        <p:nvSpPr>
          <p:cNvPr id="8" name="Title 6">
            <a:extLst>
              <a:ext uri="{FF2B5EF4-FFF2-40B4-BE49-F238E27FC236}">
                <a16:creationId xmlns:a16="http://schemas.microsoft.com/office/drawing/2014/main" id="{26846060-712A-B37D-0455-0E71BCBC349D}"/>
              </a:ext>
            </a:extLst>
          </p:cNvPr>
          <p:cNvSpPr txBox="1">
            <a:spLocks/>
          </p:cNvSpPr>
          <p:nvPr/>
        </p:nvSpPr>
        <p:spPr>
          <a:xfrm>
            <a:off x="685800" y="5395748"/>
            <a:ext cx="3616693" cy="752804"/>
          </a:xfrm>
          <a:prstGeom prst="rect">
            <a:avLst/>
          </a:prstGeom>
        </p:spPr>
        <p:txBody>
          <a:bodyPr vert="horz" lIns="0" tIns="0" rIns="0" bIns="0" rtlCol="0" anchor="ctr" anchorCtr="0">
            <a:noAutofit/>
          </a:bodyPr>
          <a:lstStyle>
            <a:lvl1pPr algn="l" defTabSz="914400" rtl="0" eaLnBrk="1" latinLnBrk="0" hangingPunct="1">
              <a:lnSpc>
                <a:spcPct val="100000"/>
              </a:lnSpc>
              <a:spcBef>
                <a:spcPct val="0"/>
              </a:spcBef>
              <a:buNone/>
              <a:defRPr sz="3500" b="0" i="0" kern="1200">
                <a:solidFill>
                  <a:schemeClr val="bg2"/>
                </a:solidFill>
                <a:latin typeface="+mn-lt"/>
                <a:ea typeface="+mj-ea"/>
                <a:cs typeface="+mj-cs"/>
              </a:defRPr>
            </a:lvl1pPr>
          </a:lstStyle>
          <a:p>
            <a:r>
              <a:rPr lang="en-US" sz="1600" dirty="0"/>
              <a:t>DONE BY-</a:t>
            </a:r>
          </a:p>
          <a:p>
            <a:r>
              <a:rPr lang="en-US" sz="1600" dirty="0"/>
              <a:t>SREEKARA REDDY</a:t>
            </a:r>
          </a:p>
          <a:p>
            <a:r>
              <a:rPr lang="en-US" sz="1600" dirty="0"/>
              <a:t>PRIYANKA N MAHENDRAKAR</a:t>
            </a:r>
            <a:endParaRPr lang="en-IN" sz="1600" dirty="0"/>
          </a:p>
        </p:txBody>
      </p:sp>
    </p:spTree>
    <p:extLst>
      <p:ext uri="{BB962C8B-B14F-4D97-AF65-F5344CB8AC3E}">
        <p14:creationId xmlns:p14="http://schemas.microsoft.com/office/powerpoint/2010/main" val="265992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0C22319-660D-8B4B-A98C-6B850405E127}"/>
              </a:ext>
            </a:extLst>
          </p:cNvPr>
          <p:cNvSpPr>
            <a:spLocks noGrp="1"/>
          </p:cNvSpPr>
          <p:nvPr>
            <p:ph type="title"/>
          </p:nvPr>
        </p:nvSpPr>
        <p:spPr>
          <a:xfrm>
            <a:off x="838200" y="556995"/>
            <a:ext cx="10515600" cy="1133693"/>
          </a:xfrm>
        </p:spPr>
        <p:txBody>
          <a:bodyPr vert="horz" lIns="91440" tIns="45720" rIns="91440" bIns="45720" rtlCol="0" anchor="ctr">
            <a:normAutofit/>
          </a:bodyPr>
          <a:lstStyle/>
          <a:p>
            <a:pPr>
              <a:lnSpc>
                <a:spcPct val="90000"/>
              </a:lnSpc>
            </a:pPr>
            <a:r>
              <a:rPr lang="en-US" sz="3200" dirty="0">
                <a:solidFill>
                  <a:schemeClr val="accent1"/>
                </a:solidFill>
                <a:latin typeface="+mj-lt"/>
              </a:rPr>
              <a:t>FLOW OF THE PROJECT</a:t>
            </a:r>
            <a:endParaRPr lang="en-US" sz="3200" kern="1200" dirty="0">
              <a:solidFill>
                <a:schemeClr val="accent1"/>
              </a:solidFill>
              <a:latin typeface="+mj-lt"/>
              <a:ea typeface="+mj-ea"/>
              <a:cs typeface="+mj-cs"/>
            </a:endParaRPr>
          </a:p>
        </p:txBody>
      </p:sp>
      <p:pic>
        <p:nvPicPr>
          <p:cNvPr id="3" name="Picture 2">
            <a:extLst>
              <a:ext uri="{FF2B5EF4-FFF2-40B4-BE49-F238E27FC236}">
                <a16:creationId xmlns:a16="http://schemas.microsoft.com/office/drawing/2014/main" id="{4A973625-D14E-48D8-7DBD-E0513DB9DE8E}"/>
              </a:ext>
            </a:extLst>
          </p:cNvPr>
          <p:cNvPicPr>
            <a:picLocks noChangeAspect="1"/>
          </p:cNvPicPr>
          <p:nvPr/>
        </p:nvPicPr>
        <p:blipFill>
          <a:blip r:embed="rId3"/>
          <a:stretch>
            <a:fillRect/>
          </a:stretch>
        </p:blipFill>
        <p:spPr>
          <a:xfrm>
            <a:off x="1643152" y="1404018"/>
            <a:ext cx="8902645" cy="5064159"/>
          </a:xfrm>
          <a:prstGeom prst="rect">
            <a:avLst/>
          </a:prstGeom>
        </p:spPr>
      </p:pic>
    </p:spTree>
    <p:extLst>
      <p:ext uri="{BB962C8B-B14F-4D97-AF65-F5344CB8AC3E}">
        <p14:creationId xmlns:p14="http://schemas.microsoft.com/office/powerpoint/2010/main" val="8167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nSpc>
                <a:spcPct val="90000"/>
              </a:lnSpc>
            </a:pPr>
            <a:r>
              <a:rPr lang="en-US" sz="5400">
                <a:solidFill>
                  <a:schemeClr val="bg1">
                    <a:lumMod val="95000"/>
                    <a:lumOff val="5000"/>
                  </a:schemeClr>
                </a:solidFill>
                <a:latin typeface="+mj-lt"/>
              </a:rPr>
              <a:t>Thank you</a:t>
            </a:r>
          </a:p>
        </p:txBody>
      </p:sp>
    </p:spTree>
    <p:extLst>
      <p:ext uri="{BB962C8B-B14F-4D97-AF65-F5344CB8AC3E}">
        <p14:creationId xmlns:p14="http://schemas.microsoft.com/office/powerpoint/2010/main" val="3884738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617A9624457B42A498FE4180C06DD3" ma:contentTypeVersion="3" ma:contentTypeDescription="Create a new document." ma:contentTypeScope="" ma:versionID="316ddb376c6d5fde1add767ce3cd4062">
  <xsd:schema xmlns:xsd="http://www.w3.org/2001/XMLSchema" xmlns:xs="http://www.w3.org/2001/XMLSchema" xmlns:p="http://schemas.microsoft.com/office/2006/metadata/properties" xmlns:ns2="dc587fae-d0e7-4926-83b2-b67415720a3f" targetNamespace="http://schemas.microsoft.com/office/2006/metadata/properties" ma:root="true" ma:fieldsID="948ecc36689ca87359272166dbb41601" ns2:_="">
    <xsd:import namespace="dc587fae-d0e7-4926-83b2-b67415720a3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587fae-d0e7-4926-83b2-b67415720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6236A5-7EF9-4042-A95C-94E715B77B69}">
  <ds:schemaRefs>
    <ds:schemaRef ds:uri="http://schemas.microsoft.com/sharepoint/v3/contenttype/forms"/>
  </ds:schemaRefs>
</ds:datastoreItem>
</file>

<file path=customXml/itemProps2.xml><?xml version="1.0" encoding="utf-8"?>
<ds:datastoreItem xmlns:ds="http://schemas.openxmlformats.org/officeDocument/2006/customXml" ds:itemID="{B9F000E9-5CF2-42DA-8C90-D3686C5FB6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587fae-d0e7-4926-83b2-b67415720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A35143-4757-425C-93D5-159B725E39BC}">
  <ds:schemaRefs>
    <ds:schemaRef ds:uri="dc587fae-d0e7-4926-83b2-b67415720a3f"/>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547</TotalTime>
  <Words>21</Words>
  <Application>Microsoft Office PowerPoint</Application>
  <PresentationFormat>Widescreen</PresentationFormat>
  <Paragraphs>8</Paragraphs>
  <Slides>3</Slides>
  <Notes>2</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vt:i4>
      </vt:variant>
    </vt:vector>
  </HeadingPairs>
  <TitlesOfParts>
    <vt:vector size="19" baseType="lpstr">
      <vt:lpstr>Arial</vt:lpstr>
      <vt:lpstr>Calibri</vt:lpstr>
      <vt:lpstr>Futura Next Book</vt:lpstr>
      <vt:lpstr>Futura Next DemiBold</vt:lpstr>
      <vt:lpstr>Futura Next Medium</vt:lpstr>
      <vt:lpstr>FuturaNext-Medium</vt:lpstr>
      <vt:lpstr>FuturaNext-Medium</vt:lpstr>
      <vt:lpstr>Minion Pro</vt:lpstr>
      <vt:lpstr>Brand Mark</vt:lpstr>
      <vt:lpstr>Cover</vt:lpstr>
      <vt:lpstr>Agenda</vt:lpstr>
      <vt:lpstr>Divider</vt:lpstr>
      <vt:lpstr>Quote</vt:lpstr>
      <vt:lpstr>Voice</vt:lpstr>
      <vt:lpstr>Content</vt:lpstr>
      <vt:lpstr>Back Cover</vt:lpstr>
      <vt:lpstr>MID-PROJECT : IMPLEMENTING THE LEARNING </vt:lpstr>
      <vt:lpstr>FLOW OF THE PROJECT</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Priyanka Mahendrakar</dc:creator>
  <cp:keywords/>
  <dc:description/>
  <cp:lastModifiedBy>Priyanka Mahendrakar</cp:lastModifiedBy>
  <cp:revision>6</cp:revision>
  <dcterms:created xsi:type="dcterms:W3CDTF">2018-11-16T01:56:21Z</dcterms:created>
  <dcterms:modified xsi:type="dcterms:W3CDTF">2023-10-06T04:58:59Z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y fmtid="{D5CDD505-2E9C-101B-9397-08002B2CF9AE}" pid="8" name="ContentTypeId">
    <vt:lpwstr>0x010100F5617A9624457B42A498FE4180C06DD3</vt:lpwstr>
  </property>
</Properties>
</file>