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F2D0512-B7A9-4688-8694-5F523AD4C87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6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9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21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F2D0512-B7A9-4688-8694-5F523AD4C87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2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F2D0512-B7A9-4688-8694-5F523AD4C87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7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5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6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7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0512-B7A9-4688-8694-5F523AD4C87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2D0512-B7A9-4688-8694-5F523AD4C87F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9BF16F-2AAC-40B5-A17C-95E2AE9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yankapaladi/Web_Design_Proj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3FAA-9245-467B-9B99-D5E7BA03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536569"/>
            <a:ext cx="7237413" cy="3240812"/>
          </a:xfrm>
        </p:spPr>
        <p:txBody>
          <a:bodyPr/>
          <a:lstStyle/>
          <a:p>
            <a:r>
              <a:rPr lang="en-US" dirty="0"/>
              <a:t>Blog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288AD-89D1-42F1-ADA9-4646CB7F6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40404"/>
            <a:ext cx="8825658" cy="1698396"/>
          </a:xfrm>
        </p:spPr>
        <p:txBody>
          <a:bodyPr/>
          <a:lstStyle/>
          <a:p>
            <a:r>
              <a:rPr lang="en-US" dirty="0"/>
              <a:t>											Gauri Chavan</a:t>
            </a:r>
          </a:p>
          <a:p>
            <a:r>
              <a:rPr lang="en-US" dirty="0"/>
              <a:t>											Labdhi Shah</a:t>
            </a:r>
          </a:p>
          <a:p>
            <a:r>
              <a:rPr lang="en-US" dirty="0"/>
              <a:t>											Priyanka </a:t>
            </a:r>
            <a:r>
              <a:rPr lang="en-US" dirty="0" err="1"/>
              <a:t>Paladi</a:t>
            </a:r>
            <a:r>
              <a:rPr lang="en-US" dirty="0"/>
              <a:t> </a:t>
            </a:r>
            <a:r>
              <a:rPr lang="en-US" dirty="0" err="1"/>
              <a:t>RajaGopal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4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9629-F036-451A-82C3-E0E5F0B7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2E3-AEDA-4D0A-84DF-ADDF6407A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US" sz="3200" dirty="0"/>
              <a:t>We all have read blogs and we decided to make it better by adding our perspective to the application by making it more user friendly and user appropriate</a:t>
            </a:r>
          </a:p>
          <a:p>
            <a:r>
              <a:rPr lang="en-US" sz="3200" dirty="0"/>
              <a:t>Platform for people to showcase and share their interests</a:t>
            </a:r>
          </a:p>
        </p:txBody>
      </p:sp>
    </p:spTree>
    <p:extLst>
      <p:ext uri="{BB962C8B-B14F-4D97-AF65-F5344CB8AC3E}">
        <p14:creationId xmlns:p14="http://schemas.microsoft.com/office/powerpoint/2010/main" val="397150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9E2A-7255-416F-B000-D3F32CD1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MEAN Stack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2950-9D84-451B-863B-5DCEA004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already knew basics of JavaScript and we wanted to explore more</a:t>
            </a:r>
          </a:p>
          <a:p>
            <a:r>
              <a:rPr lang="en-US" dirty="0"/>
              <a:t>So we decided to learn new technologies</a:t>
            </a:r>
          </a:p>
          <a:p>
            <a:r>
              <a:rPr lang="en-US" dirty="0"/>
              <a:t>We are using MongoDB because it is no </a:t>
            </a:r>
            <a:r>
              <a:rPr lang="en-US" dirty="0" err="1"/>
              <a:t>sql</a:t>
            </a:r>
            <a:r>
              <a:rPr lang="en-US" dirty="0"/>
              <a:t> and its easier to structure the data as we want</a:t>
            </a:r>
          </a:p>
          <a:p>
            <a:r>
              <a:rPr lang="en-US" dirty="0"/>
              <a:t>Express provides us with a robust set of features for web and mobile applications.</a:t>
            </a:r>
          </a:p>
          <a:p>
            <a:r>
              <a:rPr lang="en-US" dirty="0"/>
              <a:t>Angular2 provides a framework and its easy to design application both Desktop and Mobile.  </a:t>
            </a:r>
          </a:p>
          <a:p>
            <a:r>
              <a:rPr lang="en-US" dirty="0"/>
              <a:t>Node.js is scalable and since its basically JavaScript, we are already comfortable using that for backend.</a:t>
            </a:r>
          </a:p>
        </p:txBody>
      </p:sp>
    </p:spTree>
    <p:extLst>
      <p:ext uri="{BB962C8B-B14F-4D97-AF65-F5344CB8AC3E}">
        <p14:creationId xmlns:p14="http://schemas.microsoft.com/office/powerpoint/2010/main" val="360765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84EF-0D1E-4E00-9D1F-BBFAE744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Modules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4BC2-3422-4F2C-8ECB-B6932AAD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72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have used following packages:</a:t>
            </a:r>
          </a:p>
          <a:p>
            <a:pPr lvl="1"/>
            <a:r>
              <a:rPr lang="en-US" dirty="0"/>
              <a:t>body-parser - extract the entire body portion of an incoming request stream and exposes it on request body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Mongoose – Mongoose allows us to have access to the MongoDB commands for CRUD simply and easily </a:t>
            </a:r>
          </a:p>
          <a:p>
            <a:pPr lvl="1"/>
            <a:r>
              <a:rPr lang="en-US" dirty="0" err="1"/>
              <a:t>BrowserAnimationModule</a:t>
            </a:r>
            <a:r>
              <a:rPr lang="en-US" dirty="0"/>
              <a:t> – Used Browser Animation Module to add animation to home page</a:t>
            </a:r>
          </a:p>
          <a:p>
            <a:pPr lvl="1"/>
            <a:r>
              <a:rPr lang="en-US" dirty="0"/>
              <a:t>Ng2CarouselamosModule – Used for adding carousel on home page</a:t>
            </a:r>
          </a:p>
          <a:p>
            <a:pPr lvl="1"/>
            <a:r>
              <a:rPr lang="en-US" dirty="0" err="1"/>
              <a:t>JsonWebToken</a:t>
            </a:r>
            <a:r>
              <a:rPr lang="en-US" dirty="0"/>
              <a:t> – Used for adding token for HTTP requests</a:t>
            </a:r>
          </a:p>
          <a:p>
            <a:pPr lvl="1"/>
            <a:r>
              <a:rPr lang="en-US" dirty="0" err="1"/>
              <a:t>FlashMessages</a:t>
            </a:r>
            <a:r>
              <a:rPr lang="en-US" dirty="0"/>
              <a:t> – Used for displaying messages</a:t>
            </a:r>
          </a:p>
          <a:p>
            <a:pPr lvl="1"/>
            <a:r>
              <a:rPr lang="en-US" dirty="0" err="1"/>
              <a:t>CanActivate</a:t>
            </a:r>
            <a:r>
              <a:rPr lang="en-US" dirty="0"/>
              <a:t> – to check user is logged in before he is routed to another page in app</a:t>
            </a:r>
          </a:p>
        </p:txBody>
      </p:sp>
    </p:spTree>
    <p:extLst>
      <p:ext uri="{BB962C8B-B14F-4D97-AF65-F5344CB8AC3E}">
        <p14:creationId xmlns:p14="http://schemas.microsoft.com/office/powerpoint/2010/main" val="71395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78B4-1C6F-44AF-A7DF-1B8BA410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C8C5-A2BC-4B0D-9D38-4F120454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292329" cy="41441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 can view blogs based on category</a:t>
            </a:r>
          </a:p>
          <a:p>
            <a:r>
              <a:rPr lang="en-US" dirty="0"/>
              <a:t>User gets to post blogs and tag them with categories, tag links to make it more descriptive and expressive. </a:t>
            </a:r>
          </a:p>
          <a:p>
            <a:r>
              <a:rPr lang="en-US" dirty="0"/>
              <a:t>Easy navigation for the users especially while reading it. Users can add their personal profile too which would contain details of his personal interests, profession etc.</a:t>
            </a:r>
          </a:p>
          <a:p>
            <a:r>
              <a:rPr lang="en-US" dirty="0"/>
              <a:t>Users can comment and like/dislike the blog posts.</a:t>
            </a:r>
          </a:p>
          <a:p>
            <a:r>
              <a:rPr lang="en-US" dirty="0"/>
              <a:t>User can view other user profile.</a:t>
            </a:r>
          </a:p>
          <a:p>
            <a:r>
              <a:rPr lang="en-US" dirty="0"/>
              <a:t>User cannot like his own blog and he can edit the blogs later</a:t>
            </a:r>
          </a:p>
          <a:p>
            <a:r>
              <a:rPr lang="en-US" dirty="0"/>
              <a:t>User can also delete his own blog</a:t>
            </a:r>
          </a:p>
          <a:p>
            <a:r>
              <a:rPr lang="en-US" dirty="0"/>
              <a:t>You can also check our project code at: </a:t>
            </a:r>
            <a:r>
              <a:rPr lang="en-US" dirty="0">
                <a:hlinkClick r:id="rId2"/>
              </a:rPr>
              <a:t>https://github.com/priyankapaladi/Web_Design_Project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0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A166-FD68-4E53-8B46-4D3C21AAA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954" y="1637819"/>
            <a:ext cx="4873659" cy="20103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04CDE-3BC1-4F9E-8414-823250651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6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5C58-82EA-4995-83C5-F9EB6E24B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936" y="600870"/>
            <a:ext cx="5000748" cy="267023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08299-91F4-45F3-9EFF-4162EB010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1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259</TotalTime>
  <Words>357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Blog  </vt:lpstr>
      <vt:lpstr>Why Blog?</vt:lpstr>
      <vt:lpstr>Why MEAN Stack Application?</vt:lpstr>
      <vt:lpstr>Packages and Modules used</vt:lpstr>
      <vt:lpstr>Project Overview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</dc:title>
  <dc:creator>Labdhi Rajeshkumar Shah</dc:creator>
  <cp:lastModifiedBy>Labdhi Rajeshkumar Shah</cp:lastModifiedBy>
  <cp:revision>21</cp:revision>
  <dcterms:created xsi:type="dcterms:W3CDTF">2018-02-28T21:27:29Z</dcterms:created>
  <dcterms:modified xsi:type="dcterms:W3CDTF">2018-04-21T17:51:01Z</dcterms:modified>
</cp:coreProperties>
</file>