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3FAA-9245-467B-9B99-D5E7BA03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536569"/>
            <a:ext cx="7237413" cy="3240812"/>
          </a:xfrm>
        </p:spPr>
        <p:txBody>
          <a:bodyPr/>
          <a:lstStyle/>
          <a:p>
            <a:r>
              <a:rPr lang="en-US" dirty="0"/>
              <a:t>Blog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88AD-89D1-42F1-ADA9-4646CB7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0404"/>
            <a:ext cx="8825658" cy="1698396"/>
          </a:xfrm>
        </p:spPr>
        <p:txBody>
          <a:bodyPr/>
          <a:lstStyle/>
          <a:p>
            <a:r>
              <a:rPr lang="en-US" dirty="0"/>
              <a:t>											Gauri Chavan</a:t>
            </a:r>
          </a:p>
          <a:p>
            <a:r>
              <a:rPr lang="en-US" dirty="0"/>
              <a:t>											Labdhi Shah</a:t>
            </a:r>
          </a:p>
          <a:p>
            <a:r>
              <a:rPr lang="en-US" dirty="0"/>
              <a:t>											Priyanka </a:t>
            </a:r>
            <a:r>
              <a:rPr lang="en-US" dirty="0" err="1"/>
              <a:t>Paladi</a:t>
            </a:r>
            <a:r>
              <a:rPr lang="en-US" dirty="0"/>
              <a:t> </a:t>
            </a:r>
            <a:r>
              <a:rPr lang="en-US" dirty="0" err="1"/>
              <a:t>RajaGopal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629-F036-451A-82C3-E0E5F0B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2E3-AEDA-4D0A-84DF-ADDF640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We all have read blogs and we decided to make it better by adding our perspective to the application by making it more user friendly and user appropriate</a:t>
            </a:r>
          </a:p>
          <a:p>
            <a:r>
              <a:rPr lang="en-US" sz="3200" dirty="0"/>
              <a:t>Platform for people to showcase and share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39715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E2A-7255-416F-B000-D3F32CD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 Stack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2950-9D84-451B-863B-5DCEA00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knew basics of JavaScript and we wanted to explore more</a:t>
            </a:r>
          </a:p>
          <a:p>
            <a:r>
              <a:rPr lang="en-US" dirty="0"/>
              <a:t>So we decided to learn new technologies</a:t>
            </a:r>
          </a:p>
          <a:p>
            <a:r>
              <a:rPr lang="en-US" dirty="0"/>
              <a:t>We are using MongoDB because it is no </a:t>
            </a:r>
            <a:r>
              <a:rPr lang="en-US" dirty="0" err="1"/>
              <a:t>sql</a:t>
            </a:r>
            <a:r>
              <a:rPr lang="en-US" dirty="0"/>
              <a:t> and its easier to structure the data as we want</a:t>
            </a:r>
          </a:p>
          <a:p>
            <a:r>
              <a:rPr lang="en-US" dirty="0"/>
              <a:t>Express provides us with a robust set of features for web and mobile applications.</a:t>
            </a:r>
          </a:p>
          <a:p>
            <a:r>
              <a:rPr lang="en-US" dirty="0"/>
              <a:t>Angular2 provides a framework and its easy to design application both Desktop and Mobile.  </a:t>
            </a:r>
          </a:p>
          <a:p>
            <a:r>
              <a:rPr lang="en-US" dirty="0"/>
              <a:t>Node.js is scalable and since its basically JavaScript, we are already comfortable using that for backend.</a:t>
            </a:r>
          </a:p>
        </p:txBody>
      </p:sp>
    </p:spTree>
    <p:extLst>
      <p:ext uri="{BB962C8B-B14F-4D97-AF65-F5344CB8AC3E}">
        <p14:creationId xmlns:p14="http://schemas.microsoft.com/office/powerpoint/2010/main" val="3607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4EF-0D1E-4E00-9D1F-BBFAE74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4BC2-3422-4F2C-8ECB-B6932AAD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done user registration and login</a:t>
            </a:r>
          </a:p>
          <a:p>
            <a:r>
              <a:rPr lang="en-US" dirty="0"/>
              <a:t>We have used following packages:</a:t>
            </a:r>
          </a:p>
          <a:p>
            <a:pPr lvl="1"/>
            <a:r>
              <a:rPr lang="en-US" dirty="0" err="1"/>
              <a:t>bcrypt-nodejs</a:t>
            </a:r>
            <a:r>
              <a:rPr lang="en-US" dirty="0"/>
              <a:t> – for encryption of password </a:t>
            </a:r>
          </a:p>
          <a:p>
            <a:pPr lvl="1"/>
            <a:r>
              <a:rPr lang="en-US" dirty="0"/>
              <a:t>body-parser - extract the entire body portion of an incoming request stream and exposes it on request body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Mongoose – Mongoose allows us to have access to the MongoDB commands for CRUD simply and easily </a:t>
            </a:r>
          </a:p>
          <a:p>
            <a:pPr lvl="1"/>
            <a:r>
              <a:rPr lang="en-US" dirty="0"/>
              <a:t>Morgan - Morgan is used for logging request details</a:t>
            </a:r>
          </a:p>
        </p:txBody>
      </p:sp>
    </p:spTree>
    <p:extLst>
      <p:ext uri="{BB962C8B-B14F-4D97-AF65-F5344CB8AC3E}">
        <p14:creationId xmlns:p14="http://schemas.microsoft.com/office/powerpoint/2010/main" val="7139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EF77E-C65B-4284-8EFA-56E7BB60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932EF45-400F-4977-9C53-F7A2B079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1F2CE5-8CBE-4D5C-9A1A-6EB08FFA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149312"/>
            <a:ext cx="9873252" cy="44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0EE938-4ED6-49EB-86B7-8AC90B25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071A23B2-5A80-4376-A8BC-6B49E065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6" y="2036190"/>
            <a:ext cx="10567987" cy="39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8B4-1C6F-44AF-A7DF-1B8BA41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planning to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C8C5-A2BC-4B0D-9D38-4F120454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have blogs based on category</a:t>
            </a:r>
          </a:p>
          <a:p>
            <a:r>
              <a:rPr lang="en-US" dirty="0"/>
              <a:t>User gets to choose categories of blogs, which would be shown on log In based on his/her preferences</a:t>
            </a:r>
          </a:p>
          <a:p>
            <a:r>
              <a:rPr lang="en-US" dirty="0"/>
              <a:t>User gets to post blogs and tag them with categories, upload pictures, tag links to make it more descriptive and expressive. </a:t>
            </a:r>
          </a:p>
          <a:p>
            <a:r>
              <a:rPr lang="en-US" dirty="0"/>
              <a:t>Easy navigation for the users especially while reading it. Users can add their personal profile too which would contain details of his personal interests, his favorite blogs (links),  profession.</a:t>
            </a:r>
          </a:p>
          <a:p>
            <a:r>
              <a:rPr lang="en-US" dirty="0"/>
              <a:t>Users can comment and like the blog posts.</a:t>
            </a:r>
          </a:p>
          <a:p>
            <a:r>
              <a:rPr lang="en-US" dirty="0"/>
              <a:t>User can view other user profile.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0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166-FD68-4E53-8B46-4D3C21AA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954" y="1637819"/>
            <a:ext cx="4873659" cy="20103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4CDE-3BC1-4F9E-8414-8232506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C58-82EA-4995-83C5-F9EB6E24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936" y="600870"/>
            <a:ext cx="5000748" cy="2670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8299-91F4-45F3-9EFF-4162EB01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323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Blog  </vt:lpstr>
      <vt:lpstr>Why Blog?</vt:lpstr>
      <vt:lpstr>Why MEAN Stack Application?</vt:lpstr>
      <vt:lpstr>What have we done so far?</vt:lpstr>
      <vt:lpstr>User Registration</vt:lpstr>
      <vt:lpstr>User Registration</vt:lpstr>
      <vt:lpstr>What are we planning to add?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Labdhi Rajeshkumar Shah</dc:creator>
  <cp:lastModifiedBy>Labdhi Rajeshkumar Shah</cp:lastModifiedBy>
  <cp:revision>13</cp:revision>
  <dcterms:created xsi:type="dcterms:W3CDTF">2018-02-28T21:27:29Z</dcterms:created>
  <dcterms:modified xsi:type="dcterms:W3CDTF">2018-03-03T04:50:41Z</dcterms:modified>
</cp:coreProperties>
</file>