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87" r:id="rId5"/>
    <p:sldId id="288" r:id="rId6"/>
    <p:sldId id="294" r:id="rId7"/>
    <p:sldId id="289" r:id="rId8"/>
    <p:sldId id="290" r:id="rId9"/>
    <p:sldId id="261" r:id="rId10"/>
    <p:sldId id="263" r:id="rId11"/>
    <p:sldId id="291" r:id="rId12"/>
    <p:sldId id="292" r:id="rId13"/>
    <p:sldId id="295" r:id="rId14"/>
    <p:sldId id="296" r:id="rId15"/>
    <p:sldId id="300" r:id="rId16"/>
    <p:sldId id="301" r:id="rId17"/>
    <p:sldId id="302" r:id="rId18"/>
    <p:sldId id="284" r:id="rId19"/>
    <p:sldId id="286"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3" autoAdjust="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1141560" y="2666880"/>
            <a:ext cx="990576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29" name="PlaceHolder 3"/>
          <p:cNvSpPr>
            <a:spLocks noGrp="1"/>
          </p:cNvSpPr>
          <p:nvPr>
            <p:ph type="body"/>
          </p:nvPr>
        </p:nvSpPr>
        <p:spPr>
          <a:xfrm>
            <a:off x="1141560" y="4298400"/>
            <a:ext cx="990576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1" name="PlaceHolder 2"/>
          <p:cNvSpPr>
            <a:spLocks noGrp="1"/>
          </p:cNvSpPr>
          <p:nvPr>
            <p:ph type="body"/>
          </p:nvPr>
        </p:nvSpPr>
        <p:spPr>
          <a:xfrm>
            <a:off x="114156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32" name="PlaceHolder 3"/>
          <p:cNvSpPr>
            <a:spLocks noGrp="1"/>
          </p:cNvSpPr>
          <p:nvPr>
            <p:ph type="body"/>
          </p:nvPr>
        </p:nvSpPr>
        <p:spPr>
          <a:xfrm>
            <a:off x="621720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33" name="PlaceHolder 4"/>
          <p:cNvSpPr>
            <a:spLocks noGrp="1"/>
          </p:cNvSpPr>
          <p:nvPr>
            <p:ph type="body"/>
          </p:nvPr>
        </p:nvSpPr>
        <p:spPr>
          <a:xfrm>
            <a:off x="1141560" y="429840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34" name="PlaceHolder 5"/>
          <p:cNvSpPr>
            <a:spLocks noGrp="1"/>
          </p:cNvSpPr>
          <p:nvPr>
            <p:ph type="body"/>
          </p:nvPr>
        </p:nvSpPr>
        <p:spPr>
          <a:xfrm>
            <a:off x="6217200" y="429840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6" name="PlaceHolder 2"/>
          <p:cNvSpPr>
            <a:spLocks noGrp="1"/>
          </p:cNvSpPr>
          <p:nvPr>
            <p:ph type="body"/>
          </p:nvPr>
        </p:nvSpPr>
        <p:spPr>
          <a:xfrm>
            <a:off x="1141560" y="266688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37" name="PlaceHolder 3"/>
          <p:cNvSpPr>
            <a:spLocks noGrp="1"/>
          </p:cNvSpPr>
          <p:nvPr>
            <p:ph type="body"/>
          </p:nvPr>
        </p:nvSpPr>
        <p:spPr>
          <a:xfrm>
            <a:off x="4490640" y="266688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38" name="PlaceHolder 4"/>
          <p:cNvSpPr>
            <a:spLocks noGrp="1"/>
          </p:cNvSpPr>
          <p:nvPr>
            <p:ph type="body"/>
          </p:nvPr>
        </p:nvSpPr>
        <p:spPr>
          <a:xfrm>
            <a:off x="7839720" y="266688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39" name="PlaceHolder 5"/>
          <p:cNvSpPr>
            <a:spLocks noGrp="1"/>
          </p:cNvSpPr>
          <p:nvPr>
            <p:ph type="body"/>
          </p:nvPr>
        </p:nvSpPr>
        <p:spPr>
          <a:xfrm>
            <a:off x="1141560" y="429840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40" name="PlaceHolder 6"/>
          <p:cNvSpPr>
            <a:spLocks noGrp="1"/>
          </p:cNvSpPr>
          <p:nvPr>
            <p:ph type="body"/>
          </p:nvPr>
        </p:nvSpPr>
        <p:spPr>
          <a:xfrm>
            <a:off x="4490640" y="429840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41" name="PlaceHolder 7"/>
          <p:cNvSpPr>
            <a:spLocks noGrp="1"/>
          </p:cNvSpPr>
          <p:nvPr>
            <p:ph type="body"/>
          </p:nvPr>
        </p:nvSpPr>
        <p:spPr>
          <a:xfrm>
            <a:off x="7839720" y="429840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subTitle"/>
          </p:nvPr>
        </p:nvSpPr>
        <p:spPr>
          <a:xfrm>
            <a:off x="1141560" y="2666880"/>
            <a:ext cx="9905760" cy="3123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type="body"/>
          </p:nvPr>
        </p:nvSpPr>
        <p:spPr>
          <a:xfrm>
            <a:off x="1141560" y="2666880"/>
            <a:ext cx="9905760" cy="312372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3" name="PlaceHolder 2"/>
          <p:cNvSpPr>
            <a:spLocks noGrp="1"/>
          </p:cNvSpPr>
          <p:nvPr>
            <p:ph type="body"/>
          </p:nvPr>
        </p:nvSpPr>
        <p:spPr>
          <a:xfrm>
            <a:off x="1141560" y="2666880"/>
            <a:ext cx="4833720" cy="312372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54" name="PlaceHolder 3"/>
          <p:cNvSpPr>
            <a:spLocks noGrp="1"/>
          </p:cNvSpPr>
          <p:nvPr>
            <p:ph type="body"/>
          </p:nvPr>
        </p:nvSpPr>
        <p:spPr>
          <a:xfrm>
            <a:off x="6217200" y="2666880"/>
            <a:ext cx="4833720" cy="312372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141560" y="609480"/>
            <a:ext cx="9905760" cy="8830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114156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59" name="PlaceHolder 3"/>
          <p:cNvSpPr>
            <a:spLocks noGrp="1"/>
          </p:cNvSpPr>
          <p:nvPr>
            <p:ph type="body"/>
          </p:nvPr>
        </p:nvSpPr>
        <p:spPr>
          <a:xfrm>
            <a:off x="6217200" y="2666880"/>
            <a:ext cx="4833720" cy="312372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60" name="PlaceHolder 4"/>
          <p:cNvSpPr>
            <a:spLocks noGrp="1"/>
          </p:cNvSpPr>
          <p:nvPr>
            <p:ph type="body"/>
          </p:nvPr>
        </p:nvSpPr>
        <p:spPr>
          <a:xfrm>
            <a:off x="1141560" y="429840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subTitle"/>
          </p:nvPr>
        </p:nvSpPr>
        <p:spPr>
          <a:xfrm>
            <a:off x="1141560" y="2666880"/>
            <a:ext cx="9905760" cy="3123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1141560" y="2666880"/>
            <a:ext cx="4833720" cy="312372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63" name="PlaceHolder 3"/>
          <p:cNvSpPr>
            <a:spLocks noGrp="1"/>
          </p:cNvSpPr>
          <p:nvPr>
            <p:ph type="body"/>
          </p:nvPr>
        </p:nvSpPr>
        <p:spPr>
          <a:xfrm>
            <a:off x="621720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64" name="PlaceHolder 4"/>
          <p:cNvSpPr>
            <a:spLocks noGrp="1"/>
          </p:cNvSpPr>
          <p:nvPr>
            <p:ph type="body"/>
          </p:nvPr>
        </p:nvSpPr>
        <p:spPr>
          <a:xfrm>
            <a:off x="6217200" y="429840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114156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67" name="PlaceHolder 3"/>
          <p:cNvSpPr>
            <a:spLocks noGrp="1"/>
          </p:cNvSpPr>
          <p:nvPr>
            <p:ph type="body"/>
          </p:nvPr>
        </p:nvSpPr>
        <p:spPr>
          <a:xfrm>
            <a:off x="621720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68" name="PlaceHolder 4"/>
          <p:cNvSpPr>
            <a:spLocks noGrp="1"/>
          </p:cNvSpPr>
          <p:nvPr>
            <p:ph type="body"/>
          </p:nvPr>
        </p:nvSpPr>
        <p:spPr>
          <a:xfrm>
            <a:off x="1141560" y="4298400"/>
            <a:ext cx="990576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0" name="PlaceHolder 2"/>
          <p:cNvSpPr>
            <a:spLocks noGrp="1"/>
          </p:cNvSpPr>
          <p:nvPr>
            <p:ph type="body"/>
          </p:nvPr>
        </p:nvSpPr>
        <p:spPr>
          <a:xfrm>
            <a:off x="1141560" y="2666880"/>
            <a:ext cx="990576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71" name="PlaceHolder 3"/>
          <p:cNvSpPr>
            <a:spLocks noGrp="1"/>
          </p:cNvSpPr>
          <p:nvPr>
            <p:ph type="body"/>
          </p:nvPr>
        </p:nvSpPr>
        <p:spPr>
          <a:xfrm>
            <a:off x="1141560" y="4298400"/>
            <a:ext cx="990576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3" name="PlaceHolder 2"/>
          <p:cNvSpPr>
            <a:spLocks noGrp="1"/>
          </p:cNvSpPr>
          <p:nvPr>
            <p:ph type="body"/>
          </p:nvPr>
        </p:nvSpPr>
        <p:spPr>
          <a:xfrm>
            <a:off x="114156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74" name="PlaceHolder 3"/>
          <p:cNvSpPr>
            <a:spLocks noGrp="1"/>
          </p:cNvSpPr>
          <p:nvPr>
            <p:ph type="body"/>
          </p:nvPr>
        </p:nvSpPr>
        <p:spPr>
          <a:xfrm>
            <a:off x="621720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75" name="PlaceHolder 4"/>
          <p:cNvSpPr>
            <a:spLocks noGrp="1"/>
          </p:cNvSpPr>
          <p:nvPr>
            <p:ph type="body"/>
          </p:nvPr>
        </p:nvSpPr>
        <p:spPr>
          <a:xfrm>
            <a:off x="1141560" y="429840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76" name="PlaceHolder 5"/>
          <p:cNvSpPr>
            <a:spLocks noGrp="1"/>
          </p:cNvSpPr>
          <p:nvPr>
            <p:ph type="body"/>
          </p:nvPr>
        </p:nvSpPr>
        <p:spPr>
          <a:xfrm>
            <a:off x="6217200" y="429840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8" name="PlaceHolder 2"/>
          <p:cNvSpPr>
            <a:spLocks noGrp="1"/>
          </p:cNvSpPr>
          <p:nvPr>
            <p:ph type="body"/>
          </p:nvPr>
        </p:nvSpPr>
        <p:spPr>
          <a:xfrm>
            <a:off x="1141560" y="266688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79" name="PlaceHolder 3"/>
          <p:cNvSpPr>
            <a:spLocks noGrp="1"/>
          </p:cNvSpPr>
          <p:nvPr>
            <p:ph type="body"/>
          </p:nvPr>
        </p:nvSpPr>
        <p:spPr>
          <a:xfrm>
            <a:off x="4490640" y="266688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80" name="PlaceHolder 4"/>
          <p:cNvSpPr>
            <a:spLocks noGrp="1"/>
          </p:cNvSpPr>
          <p:nvPr>
            <p:ph type="body"/>
          </p:nvPr>
        </p:nvSpPr>
        <p:spPr>
          <a:xfrm>
            <a:off x="7839720" y="266688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81" name="PlaceHolder 5"/>
          <p:cNvSpPr>
            <a:spLocks noGrp="1"/>
          </p:cNvSpPr>
          <p:nvPr>
            <p:ph type="body"/>
          </p:nvPr>
        </p:nvSpPr>
        <p:spPr>
          <a:xfrm>
            <a:off x="1141560" y="429840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82" name="PlaceHolder 6"/>
          <p:cNvSpPr>
            <a:spLocks noGrp="1"/>
          </p:cNvSpPr>
          <p:nvPr>
            <p:ph type="body"/>
          </p:nvPr>
        </p:nvSpPr>
        <p:spPr>
          <a:xfrm>
            <a:off x="4490640" y="429840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83" name="PlaceHolder 7"/>
          <p:cNvSpPr>
            <a:spLocks noGrp="1"/>
          </p:cNvSpPr>
          <p:nvPr>
            <p:ph type="body"/>
          </p:nvPr>
        </p:nvSpPr>
        <p:spPr>
          <a:xfrm>
            <a:off x="7839720" y="4298400"/>
            <a:ext cx="318924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1141560" y="2666880"/>
            <a:ext cx="9905760" cy="312372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 name="PlaceHolder 2"/>
          <p:cNvSpPr>
            <a:spLocks noGrp="1"/>
          </p:cNvSpPr>
          <p:nvPr>
            <p:ph type="body"/>
          </p:nvPr>
        </p:nvSpPr>
        <p:spPr>
          <a:xfrm>
            <a:off x="1141560" y="2666880"/>
            <a:ext cx="4833720" cy="312372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12" name="PlaceHolder 3"/>
          <p:cNvSpPr>
            <a:spLocks noGrp="1"/>
          </p:cNvSpPr>
          <p:nvPr>
            <p:ph type="body"/>
          </p:nvPr>
        </p:nvSpPr>
        <p:spPr>
          <a:xfrm>
            <a:off x="6217200" y="2666880"/>
            <a:ext cx="4833720" cy="312372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141560" y="609480"/>
            <a:ext cx="9905760" cy="8830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type="body"/>
          </p:nvPr>
        </p:nvSpPr>
        <p:spPr>
          <a:xfrm>
            <a:off x="114156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17" name="PlaceHolder 3"/>
          <p:cNvSpPr>
            <a:spLocks noGrp="1"/>
          </p:cNvSpPr>
          <p:nvPr>
            <p:ph type="body"/>
          </p:nvPr>
        </p:nvSpPr>
        <p:spPr>
          <a:xfrm>
            <a:off x="6217200" y="2666880"/>
            <a:ext cx="4833720" cy="312372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18" name="PlaceHolder 4"/>
          <p:cNvSpPr>
            <a:spLocks noGrp="1"/>
          </p:cNvSpPr>
          <p:nvPr>
            <p:ph type="body"/>
          </p:nvPr>
        </p:nvSpPr>
        <p:spPr>
          <a:xfrm>
            <a:off x="1141560" y="429840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1141560" y="2666880"/>
            <a:ext cx="4833720" cy="312372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21" name="PlaceHolder 3"/>
          <p:cNvSpPr>
            <a:spLocks noGrp="1"/>
          </p:cNvSpPr>
          <p:nvPr>
            <p:ph type="body"/>
          </p:nvPr>
        </p:nvSpPr>
        <p:spPr>
          <a:xfrm>
            <a:off x="621720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22" name="PlaceHolder 4"/>
          <p:cNvSpPr>
            <a:spLocks noGrp="1"/>
          </p:cNvSpPr>
          <p:nvPr>
            <p:ph type="body"/>
          </p:nvPr>
        </p:nvSpPr>
        <p:spPr>
          <a:xfrm>
            <a:off x="6217200" y="429840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141560" y="609480"/>
            <a:ext cx="9905760" cy="19047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4" name="PlaceHolder 2"/>
          <p:cNvSpPr>
            <a:spLocks noGrp="1"/>
          </p:cNvSpPr>
          <p:nvPr>
            <p:ph type="body"/>
          </p:nvPr>
        </p:nvSpPr>
        <p:spPr>
          <a:xfrm>
            <a:off x="114156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25" name="PlaceHolder 3"/>
          <p:cNvSpPr>
            <a:spLocks noGrp="1"/>
          </p:cNvSpPr>
          <p:nvPr>
            <p:ph type="body"/>
          </p:nvPr>
        </p:nvSpPr>
        <p:spPr>
          <a:xfrm>
            <a:off x="6217200" y="2666880"/>
            <a:ext cx="483372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
        <p:nvSpPr>
          <p:cNvPr id="26" name="PlaceHolder 4"/>
          <p:cNvSpPr>
            <a:spLocks noGrp="1"/>
          </p:cNvSpPr>
          <p:nvPr>
            <p:ph type="body"/>
          </p:nvPr>
        </p:nvSpPr>
        <p:spPr>
          <a:xfrm>
            <a:off x="1141560" y="4298400"/>
            <a:ext cx="9905760" cy="1489680"/>
          </a:xfrm>
          <a:prstGeom prst="rect">
            <a:avLst/>
          </a:prstGeom>
        </p:spPr>
        <p:txBody>
          <a:bodyPr lIns="0" tIns="0" rIns="0" bIns="0">
            <a:normAutofit/>
          </a:bodyPr>
          <a:lstStyle/>
          <a:p>
            <a:endParaRPr lang="en-IN" sz="2000" b="0" strike="noStrike" cap="small" spc="-1">
              <a:solidFill>
                <a:srgbClr val="FFFFFF"/>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6" name="Picture 2" descr="logo"/>
          <p:cNvPicPr/>
          <p:nvPr/>
        </p:nvPicPr>
        <p:blipFill>
          <a:blip r:embed="rId15"/>
          <a:stretch/>
        </p:blipFill>
        <p:spPr>
          <a:xfrm>
            <a:off x="9725040" y="136440"/>
            <a:ext cx="2466720" cy="676080"/>
          </a:xfrm>
          <a:prstGeom prst="rect">
            <a:avLst/>
          </a:prstGeom>
          <a:ln>
            <a:noFill/>
          </a:ln>
        </p:spPr>
      </p:pic>
      <p:sp>
        <p:nvSpPr>
          <p:cNvPr id="7" name="PlaceHolder 1"/>
          <p:cNvSpPr>
            <a:spLocks noGrp="1"/>
          </p:cNvSpPr>
          <p:nvPr>
            <p:ph type="title"/>
          </p:nvPr>
        </p:nvSpPr>
        <p:spPr>
          <a:xfrm>
            <a:off x="1751040" y="609480"/>
            <a:ext cx="8676000" cy="3200040"/>
          </a:xfrm>
          <a:prstGeom prst="rect">
            <a:avLst/>
          </a:prstGeom>
        </p:spPr>
        <p:txBody>
          <a:bodyPr anchor="b">
            <a:normAutofit/>
          </a:bodyPr>
          <a:lstStyle/>
          <a:p>
            <a:pPr algn="ctr">
              <a:lnSpc>
                <a:spcPct val="100000"/>
              </a:lnSpc>
            </a:pPr>
            <a:r>
              <a:rPr lang="en-US" sz="4800" b="0" strike="noStrike" cap="all" spc="-1">
                <a:solidFill>
                  <a:srgbClr val="FFFFFF"/>
                </a:solidFill>
                <a:latin typeface="Century Gothic"/>
              </a:rPr>
              <a:t>Click to edit Master title style</a:t>
            </a:r>
            <a:endParaRPr lang="en-IN" sz="4800" b="0" strike="noStrike" spc="-1">
              <a:solidFill>
                <a:srgbClr val="000000"/>
              </a:solidFill>
              <a:latin typeface="Arial"/>
            </a:endParaRPr>
          </a:p>
        </p:txBody>
      </p:sp>
      <p:sp>
        <p:nvSpPr>
          <p:cNvPr id="2" name="PlaceHolder 2"/>
          <p:cNvSpPr>
            <a:spLocks noGrp="1"/>
          </p:cNvSpPr>
          <p:nvPr>
            <p:ph type="dt"/>
          </p:nvPr>
        </p:nvSpPr>
        <p:spPr>
          <a:xfrm>
            <a:off x="8837640" y="5883120"/>
            <a:ext cx="1599840" cy="364680"/>
          </a:xfrm>
          <a:prstGeom prst="rect">
            <a:avLst/>
          </a:prstGeom>
        </p:spPr>
        <p:txBody>
          <a:bodyPr anchor="ctr">
            <a:noAutofit/>
          </a:bodyPr>
          <a:lstStyle/>
          <a:p>
            <a:pPr algn="r">
              <a:lnSpc>
                <a:spcPct val="100000"/>
              </a:lnSpc>
            </a:pPr>
            <a:fld id="{9615498E-744B-4605-BD36-4C7954FB2A97}" type="datetime1">
              <a:rPr lang="en-IN" sz="900" b="1" strike="noStrike" spc="-1">
                <a:solidFill>
                  <a:srgbClr val="BFBFBF"/>
                </a:solidFill>
                <a:latin typeface="Century Gothic"/>
                <a:ea typeface="Arial"/>
              </a:rPr>
              <a:t>24-06-2022</a:t>
            </a:fld>
            <a:endParaRPr lang="en-IN" sz="900" b="0" strike="noStrike" spc="-1">
              <a:latin typeface="Times New Roman"/>
            </a:endParaRPr>
          </a:p>
        </p:txBody>
      </p:sp>
      <p:sp>
        <p:nvSpPr>
          <p:cNvPr id="3" name="PlaceHolder 3"/>
          <p:cNvSpPr>
            <a:spLocks noGrp="1"/>
          </p:cNvSpPr>
          <p:nvPr>
            <p:ph type="ftr"/>
          </p:nvPr>
        </p:nvSpPr>
        <p:spPr>
          <a:xfrm>
            <a:off x="1141560" y="5883120"/>
            <a:ext cx="7543440" cy="364680"/>
          </a:xfrm>
          <a:prstGeom prst="rect">
            <a:avLst/>
          </a:prstGeom>
        </p:spPr>
        <p:txBody>
          <a:bodyPr anchor="ctr">
            <a:noAutofit/>
          </a:bodyPr>
          <a:lstStyle/>
          <a:p>
            <a:pPr>
              <a:lnSpc>
                <a:spcPct val="100000"/>
              </a:lnSpc>
            </a:pPr>
            <a:r>
              <a:rPr lang="en-IN" sz="900" b="1" strike="noStrike" spc="-1">
                <a:solidFill>
                  <a:srgbClr val="BFBFBF"/>
                </a:solidFill>
                <a:latin typeface="Century Gothic"/>
                <a:ea typeface="Arial"/>
              </a:rPr>
              <a:t>DEPARTMENT OF COMPUTER SCIENCE AND ENGINEERING</a:t>
            </a:r>
            <a:endParaRPr lang="en-IN" sz="900" b="0" strike="noStrike" spc="-1">
              <a:latin typeface="Times New Roman"/>
            </a:endParaRPr>
          </a:p>
        </p:txBody>
      </p:sp>
      <p:sp>
        <p:nvSpPr>
          <p:cNvPr id="4" name="PlaceHolder 4"/>
          <p:cNvSpPr>
            <a:spLocks noGrp="1"/>
          </p:cNvSpPr>
          <p:nvPr>
            <p:ph type="sldNum"/>
          </p:nvPr>
        </p:nvSpPr>
        <p:spPr>
          <a:xfrm>
            <a:off x="10514160" y="5883120"/>
            <a:ext cx="550800" cy="364680"/>
          </a:xfrm>
          <a:prstGeom prst="rect">
            <a:avLst/>
          </a:prstGeom>
        </p:spPr>
        <p:txBody>
          <a:bodyPr anchor="ctr">
            <a:noAutofit/>
          </a:bodyPr>
          <a:lstStyle/>
          <a:p>
            <a:pPr algn="r">
              <a:lnSpc>
                <a:spcPct val="100000"/>
              </a:lnSpc>
            </a:pPr>
            <a:fld id="{007AE817-5E68-421C-8091-65F64D59CCE9}" type="slidenum">
              <a:rPr lang="en-IN" sz="900" b="1" strike="noStrike" spc="-1">
                <a:solidFill>
                  <a:srgbClr val="BFBFBF"/>
                </a:solidFill>
                <a:latin typeface="Century Gothic"/>
                <a:ea typeface="Arial"/>
              </a:rPr>
              <a:t>‹#›</a:t>
            </a:fld>
            <a:endParaRPr lang="en-IN" sz="900" b="0" strike="noStrike" spc="-1">
              <a:latin typeface="Times New Roman"/>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2000" b="0" strike="noStrike" cap="small" spc="-1">
                <a:solidFill>
                  <a:srgbClr val="FFFFFF"/>
                </a:solidFill>
                <a:latin typeface="Century Gothic"/>
              </a:rPr>
              <a:t>Click to edit the outline text format</a:t>
            </a:r>
          </a:p>
          <a:p>
            <a:pPr marL="864000" lvl="1" indent="-324000">
              <a:spcBef>
                <a:spcPts val="1134"/>
              </a:spcBef>
              <a:buClr>
                <a:srgbClr val="FFFFFF"/>
              </a:buClr>
              <a:buSzPct val="75000"/>
              <a:buFont typeface="Symbol" charset="2"/>
              <a:buChar char=""/>
            </a:pPr>
            <a:r>
              <a:rPr lang="en-IN" sz="1600" b="0" strike="noStrike" cap="small" spc="-1">
                <a:solidFill>
                  <a:srgbClr val="FFFFFF"/>
                </a:solidFill>
                <a:latin typeface="Century Gothic"/>
              </a:rPr>
              <a:t>Second Outline Level</a:t>
            </a:r>
          </a:p>
          <a:p>
            <a:pPr marL="1296000" lvl="2" indent="-288000">
              <a:spcBef>
                <a:spcPts val="850"/>
              </a:spcBef>
              <a:buClr>
                <a:srgbClr val="FFFFFF"/>
              </a:buClr>
              <a:buSzPct val="45000"/>
              <a:buFont typeface="Wingdings" charset="2"/>
              <a:buChar char=""/>
            </a:pPr>
            <a:r>
              <a:rPr lang="en-IN" sz="1400" b="0" strike="noStrike" cap="small" spc="-1">
                <a:solidFill>
                  <a:srgbClr val="FFFFFF"/>
                </a:solidFill>
                <a:latin typeface="Century Gothic"/>
              </a:rPr>
              <a:t>Third Outline Level</a:t>
            </a:r>
          </a:p>
          <a:p>
            <a:pPr marL="1728000" lvl="3" indent="-216000">
              <a:spcBef>
                <a:spcPts val="567"/>
              </a:spcBef>
              <a:buClr>
                <a:srgbClr val="FFFFFF"/>
              </a:buClr>
              <a:buSzPct val="75000"/>
              <a:buFont typeface="Symbol" charset="2"/>
              <a:buChar char=""/>
            </a:pPr>
            <a:r>
              <a:rPr lang="en-IN" sz="1400" b="0" strike="noStrike" cap="small" spc="-1">
                <a:solidFill>
                  <a:srgbClr val="FFFFFF"/>
                </a:solidFill>
                <a:latin typeface="Century Gothic"/>
              </a:rPr>
              <a:t>Fourth Outline Level</a:t>
            </a:r>
          </a:p>
          <a:p>
            <a:pPr marL="2160000" lvl="4" indent="-216000">
              <a:spcBef>
                <a:spcPts val="283"/>
              </a:spcBef>
              <a:buClr>
                <a:srgbClr val="FFFFFF"/>
              </a:buClr>
              <a:buSzPct val="45000"/>
              <a:buFont typeface="Wingdings" charset="2"/>
              <a:buChar char=""/>
            </a:pPr>
            <a:r>
              <a:rPr lang="en-IN" sz="2000" b="0" strike="noStrike" cap="small" spc="-1">
                <a:solidFill>
                  <a:srgbClr val="FFFFFF"/>
                </a:solidFill>
                <a:latin typeface="Century Gothic"/>
              </a:rPr>
              <a:t>Fifth Outline Level</a:t>
            </a:r>
          </a:p>
          <a:p>
            <a:pPr marL="2592000" lvl="5" indent="-216000">
              <a:spcBef>
                <a:spcPts val="283"/>
              </a:spcBef>
              <a:buClr>
                <a:srgbClr val="FFFFFF"/>
              </a:buClr>
              <a:buSzPct val="45000"/>
              <a:buFont typeface="Wingdings" charset="2"/>
              <a:buChar char=""/>
            </a:pPr>
            <a:r>
              <a:rPr lang="en-IN" sz="2000" b="0" strike="noStrike" cap="small" spc="-1">
                <a:solidFill>
                  <a:srgbClr val="FFFFFF"/>
                </a:solidFill>
                <a:latin typeface="Century Gothic"/>
              </a:rPr>
              <a:t>Sixth Outline Level</a:t>
            </a:r>
          </a:p>
          <a:p>
            <a:pPr marL="3024000" lvl="6" indent="-216000">
              <a:spcBef>
                <a:spcPts val="283"/>
              </a:spcBef>
              <a:buClr>
                <a:srgbClr val="FFFFFF"/>
              </a:buClr>
              <a:buSzPct val="45000"/>
              <a:buFont typeface="Wingdings" charset="2"/>
              <a:buChar char=""/>
            </a:pPr>
            <a:r>
              <a:rPr lang="en-IN" sz="2000" b="0" strike="noStrike" cap="small" spc="-1">
                <a:solidFill>
                  <a:srgbClr val="FFFFFF"/>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2" name="Picture 2" descr="logo"/>
          <p:cNvPicPr/>
          <p:nvPr/>
        </p:nvPicPr>
        <p:blipFill>
          <a:blip r:embed="rId15"/>
          <a:stretch/>
        </p:blipFill>
        <p:spPr>
          <a:xfrm>
            <a:off x="9725040" y="136440"/>
            <a:ext cx="2466720" cy="676080"/>
          </a:xfrm>
          <a:prstGeom prst="rect">
            <a:avLst/>
          </a:prstGeom>
          <a:ln>
            <a:noFill/>
          </a:ln>
        </p:spPr>
      </p:pic>
      <p:sp>
        <p:nvSpPr>
          <p:cNvPr id="43" name="PlaceHolder 1"/>
          <p:cNvSpPr>
            <a:spLocks noGrp="1"/>
          </p:cNvSpPr>
          <p:nvPr>
            <p:ph type="title"/>
          </p:nvPr>
        </p:nvSpPr>
        <p:spPr>
          <a:xfrm>
            <a:off x="1141560" y="609480"/>
            <a:ext cx="9905760" cy="1904760"/>
          </a:xfrm>
          <a:prstGeom prst="rect">
            <a:avLst/>
          </a:prstGeom>
        </p:spPr>
        <p:txBody>
          <a:bodyPr anchor="ctr">
            <a:noAutofit/>
          </a:bodyPr>
          <a:lstStyle/>
          <a:p>
            <a:pPr>
              <a:lnSpc>
                <a:spcPct val="100000"/>
              </a:lnSpc>
            </a:pPr>
            <a:r>
              <a:rPr lang="en-US" sz="3200" b="0" strike="noStrike" cap="all" spc="-1">
                <a:solidFill>
                  <a:srgbClr val="FFFFFF"/>
                </a:solidFill>
                <a:latin typeface="Century Gothic"/>
              </a:rPr>
              <a:t>Click to edit Master title style</a:t>
            </a:r>
            <a:endParaRPr lang="en-IN" sz="3200" b="0" strike="noStrike" spc="-1">
              <a:solidFill>
                <a:srgbClr val="000000"/>
              </a:solidFill>
              <a:latin typeface="Arial"/>
            </a:endParaRPr>
          </a:p>
        </p:txBody>
      </p:sp>
      <p:sp>
        <p:nvSpPr>
          <p:cNvPr id="44" name="PlaceHolder 2"/>
          <p:cNvSpPr>
            <a:spLocks noGrp="1"/>
          </p:cNvSpPr>
          <p:nvPr>
            <p:ph type="body"/>
          </p:nvPr>
        </p:nvSpPr>
        <p:spPr>
          <a:xfrm>
            <a:off x="1141560" y="2666880"/>
            <a:ext cx="9905760" cy="3123720"/>
          </a:xfrm>
          <a:prstGeom prst="rect">
            <a:avLst/>
          </a:prstGeom>
        </p:spPr>
        <p:txBody>
          <a:bodyPr anchor="ctr">
            <a:noAutofit/>
          </a:bodyPr>
          <a:lstStyle/>
          <a:p>
            <a:pPr marL="285840" indent="-285480">
              <a:lnSpc>
                <a:spcPct val="100000"/>
              </a:lnSpc>
              <a:spcBef>
                <a:spcPts val="400"/>
              </a:spcBef>
              <a:spcAft>
                <a:spcPts val="601"/>
              </a:spcAft>
              <a:buClr>
                <a:srgbClr val="FFFFFF"/>
              </a:buClr>
              <a:buFont typeface="Arial"/>
              <a:buChar char="•"/>
            </a:pPr>
            <a:r>
              <a:rPr lang="en-US" sz="2000" b="0" strike="noStrike" cap="small" spc="-1">
                <a:solidFill>
                  <a:srgbClr val="FFFFFF"/>
                </a:solidFill>
                <a:latin typeface="Century Gothic"/>
              </a:rPr>
              <a:t>Click to edit Master text styles</a:t>
            </a:r>
            <a:endParaRPr lang="en-IN" sz="2000" b="0" strike="noStrike" cap="small" spc="-1">
              <a:solidFill>
                <a:srgbClr val="FFFFFF"/>
              </a:solidFill>
              <a:latin typeface="Century Gothic"/>
            </a:endParaRPr>
          </a:p>
          <a:p>
            <a:pPr marL="743040" lvl="1" indent="-285480">
              <a:lnSpc>
                <a:spcPct val="100000"/>
              </a:lnSpc>
              <a:spcBef>
                <a:spcPts val="360"/>
              </a:spcBef>
              <a:spcAft>
                <a:spcPts val="601"/>
              </a:spcAft>
              <a:buClr>
                <a:srgbClr val="FFFFFF"/>
              </a:buClr>
              <a:buFont typeface="Arial"/>
              <a:buChar char="•"/>
            </a:pPr>
            <a:r>
              <a:rPr lang="en-US" sz="1800" b="0" strike="noStrike" cap="small" spc="-1">
                <a:solidFill>
                  <a:srgbClr val="FFFFFF"/>
                </a:solidFill>
                <a:latin typeface="Century Gothic"/>
              </a:rPr>
              <a:t>Second level</a:t>
            </a:r>
            <a:endParaRPr lang="en-IN" sz="1800" b="0" strike="noStrike" cap="small" spc="-1">
              <a:solidFill>
                <a:srgbClr val="FFFFFF"/>
              </a:solidFill>
              <a:latin typeface="Century Gothic"/>
            </a:endParaRPr>
          </a:p>
          <a:p>
            <a:pPr marL="1200240" lvl="2" indent="-285480">
              <a:lnSpc>
                <a:spcPct val="100000"/>
              </a:lnSpc>
              <a:spcBef>
                <a:spcPts val="320"/>
              </a:spcBef>
              <a:spcAft>
                <a:spcPts val="601"/>
              </a:spcAft>
              <a:buClr>
                <a:srgbClr val="FFFFFF"/>
              </a:buClr>
              <a:buFont typeface="Arial"/>
              <a:buChar char="•"/>
            </a:pPr>
            <a:r>
              <a:rPr lang="en-US" sz="1600" b="0" strike="noStrike" cap="small" spc="-1">
                <a:solidFill>
                  <a:srgbClr val="FFFFFF"/>
                </a:solidFill>
                <a:latin typeface="Century Gothic"/>
              </a:rPr>
              <a:t>Third level</a:t>
            </a:r>
            <a:endParaRPr lang="en-IN" sz="1600" b="0" strike="noStrike" cap="small" spc="-1">
              <a:solidFill>
                <a:srgbClr val="FFFFFF"/>
              </a:solidFill>
              <a:latin typeface="Century Gothic"/>
            </a:endParaRPr>
          </a:p>
          <a:p>
            <a:pPr marL="1542960" lvl="3" indent="-171000">
              <a:lnSpc>
                <a:spcPct val="100000"/>
              </a:lnSpc>
              <a:spcBef>
                <a:spcPts val="281"/>
              </a:spcBef>
              <a:spcAft>
                <a:spcPts val="601"/>
              </a:spcAft>
              <a:buClr>
                <a:srgbClr val="FFFFFF"/>
              </a:buClr>
              <a:buFont typeface="Arial"/>
              <a:buChar char="•"/>
            </a:pPr>
            <a:r>
              <a:rPr lang="en-US" sz="1400" b="0" strike="noStrike" cap="small" spc="-1">
                <a:solidFill>
                  <a:srgbClr val="FFFFFF"/>
                </a:solidFill>
                <a:latin typeface="Century Gothic"/>
              </a:rPr>
              <a:t>Fourth level</a:t>
            </a:r>
            <a:endParaRPr lang="en-IN" sz="1400" b="0" strike="noStrike" cap="small" spc="-1">
              <a:solidFill>
                <a:srgbClr val="FFFFFF"/>
              </a:solidFill>
              <a:latin typeface="Century Gothic"/>
            </a:endParaRPr>
          </a:p>
          <a:p>
            <a:pPr marL="2000160" lvl="4" indent="-171000">
              <a:lnSpc>
                <a:spcPct val="100000"/>
              </a:lnSpc>
              <a:spcBef>
                <a:spcPts val="281"/>
              </a:spcBef>
              <a:spcAft>
                <a:spcPts val="601"/>
              </a:spcAft>
              <a:buClr>
                <a:srgbClr val="FFFFFF"/>
              </a:buClr>
              <a:buFont typeface="Arial"/>
              <a:buChar char="•"/>
            </a:pPr>
            <a:r>
              <a:rPr lang="en-US" sz="1400" b="0" strike="noStrike" cap="small" spc="-1">
                <a:solidFill>
                  <a:srgbClr val="FFFFFF"/>
                </a:solidFill>
                <a:latin typeface="Century Gothic"/>
              </a:rPr>
              <a:t>Fifth level</a:t>
            </a:r>
            <a:endParaRPr lang="en-IN" sz="1400" b="0" strike="noStrike" cap="small" spc="-1">
              <a:solidFill>
                <a:srgbClr val="FFFFFF"/>
              </a:solidFill>
              <a:latin typeface="Century Gothic"/>
            </a:endParaRPr>
          </a:p>
        </p:txBody>
      </p:sp>
      <p:sp>
        <p:nvSpPr>
          <p:cNvPr id="45" name="PlaceHolder 3"/>
          <p:cNvSpPr>
            <a:spLocks noGrp="1"/>
          </p:cNvSpPr>
          <p:nvPr>
            <p:ph type="dt"/>
          </p:nvPr>
        </p:nvSpPr>
        <p:spPr>
          <a:xfrm>
            <a:off x="8837640" y="5883120"/>
            <a:ext cx="1599840" cy="364680"/>
          </a:xfrm>
          <a:prstGeom prst="rect">
            <a:avLst/>
          </a:prstGeom>
        </p:spPr>
        <p:txBody>
          <a:bodyPr anchor="ctr">
            <a:noAutofit/>
          </a:bodyPr>
          <a:lstStyle/>
          <a:p>
            <a:pPr algn="r">
              <a:lnSpc>
                <a:spcPct val="100000"/>
              </a:lnSpc>
            </a:pPr>
            <a:fld id="{D85A8C51-52B9-433E-8681-6C082CD58F34}" type="datetime1">
              <a:rPr lang="en-IN" sz="900" b="1" strike="noStrike" spc="-1">
                <a:solidFill>
                  <a:srgbClr val="BFBFBF"/>
                </a:solidFill>
                <a:latin typeface="Century Gothic"/>
                <a:ea typeface="Arial"/>
              </a:rPr>
              <a:t>24-06-2022</a:t>
            </a:fld>
            <a:endParaRPr lang="en-IN" sz="900" b="0" strike="noStrike" spc="-1">
              <a:latin typeface="Times New Roman"/>
            </a:endParaRPr>
          </a:p>
        </p:txBody>
      </p:sp>
      <p:sp>
        <p:nvSpPr>
          <p:cNvPr id="46" name="PlaceHolder 4"/>
          <p:cNvSpPr>
            <a:spLocks noGrp="1"/>
          </p:cNvSpPr>
          <p:nvPr>
            <p:ph type="ftr"/>
          </p:nvPr>
        </p:nvSpPr>
        <p:spPr>
          <a:xfrm>
            <a:off x="1141560" y="5883120"/>
            <a:ext cx="7543440" cy="364680"/>
          </a:xfrm>
          <a:prstGeom prst="rect">
            <a:avLst/>
          </a:prstGeom>
        </p:spPr>
        <p:txBody>
          <a:bodyPr anchor="ctr">
            <a:noAutofit/>
          </a:bodyPr>
          <a:lstStyle/>
          <a:p>
            <a:pPr>
              <a:lnSpc>
                <a:spcPct val="100000"/>
              </a:lnSpc>
            </a:pPr>
            <a:r>
              <a:rPr lang="en-US" sz="900" b="1" strike="noStrike" spc="-1">
                <a:solidFill>
                  <a:srgbClr val="BFBFBF"/>
                </a:solidFill>
                <a:latin typeface="Century Gothic"/>
                <a:ea typeface="Arial"/>
              </a:rPr>
              <a:t>DEPARTMENT OF COMPUTER SCIENCE AND ENGINEERING</a:t>
            </a:r>
            <a:endParaRPr lang="en-IN" sz="900" b="0" strike="noStrike" spc="-1">
              <a:latin typeface="Times New Roman"/>
            </a:endParaRPr>
          </a:p>
        </p:txBody>
      </p:sp>
      <p:sp>
        <p:nvSpPr>
          <p:cNvPr id="47" name="PlaceHolder 5"/>
          <p:cNvSpPr>
            <a:spLocks noGrp="1"/>
          </p:cNvSpPr>
          <p:nvPr>
            <p:ph type="sldNum"/>
          </p:nvPr>
        </p:nvSpPr>
        <p:spPr>
          <a:xfrm>
            <a:off x="10514160" y="5883120"/>
            <a:ext cx="550800" cy="364680"/>
          </a:xfrm>
          <a:prstGeom prst="rect">
            <a:avLst/>
          </a:prstGeom>
        </p:spPr>
        <p:txBody>
          <a:bodyPr anchor="ctr">
            <a:noAutofit/>
          </a:bodyPr>
          <a:lstStyle/>
          <a:p>
            <a:pPr algn="r">
              <a:lnSpc>
                <a:spcPct val="100000"/>
              </a:lnSpc>
            </a:pPr>
            <a:fld id="{F2B047DE-10F6-4556-8C1E-6307D5844017}" type="slidenum">
              <a:rPr lang="en-IN" sz="900" b="1" strike="noStrike" spc="-1">
                <a:solidFill>
                  <a:srgbClr val="BFBFBF"/>
                </a:solidFill>
                <a:latin typeface="Century Gothic"/>
                <a:ea typeface="Arial"/>
              </a:rPr>
              <a:t>‹#›</a:t>
            </a:fld>
            <a:endParaRPr lang="en-IN"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1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001752" y="508680"/>
            <a:ext cx="8915040" cy="904680"/>
          </a:xfrm>
          <a:prstGeom prst="rect">
            <a:avLst/>
          </a:prstGeom>
          <a:noFill/>
          <a:ln>
            <a:noFill/>
          </a:ln>
        </p:spPr>
        <p:txBody>
          <a:bodyPr anchor="b">
            <a:normAutofit fontScale="97500"/>
          </a:bodyPr>
          <a:lstStyle/>
          <a:p>
            <a:pPr algn="ctr">
              <a:lnSpc>
                <a:spcPct val="100000"/>
              </a:lnSpc>
            </a:pPr>
            <a:r>
              <a:rPr lang="en-US" sz="4800" b="1" cap="all" spc="-1" dirty="0">
                <a:solidFill>
                  <a:srgbClr val="FF0000"/>
                </a:solidFill>
                <a:latin typeface="Times New Roman"/>
              </a:rPr>
              <a:t>TO-DO Application</a:t>
            </a:r>
            <a:endParaRPr lang="en-IN" sz="4800" b="1" strike="noStrike" spc="-1" dirty="0">
              <a:solidFill>
                <a:srgbClr val="000000"/>
              </a:solidFill>
              <a:latin typeface="Arial"/>
            </a:endParaRPr>
          </a:p>
        </p:txBody>
      </p:sp>
      <p:sp>
        <p:nvSpPr>
          <p:cNvPr id="85" name="TextShape 2"/>
          <p:cNvSpPr txBox="1"/>
          <p:nvPr/>
        </p:nvSpPr>
        <p:spPr>
          <a:xfrm>
            <a:off x="96456" y="1969200"/>
            <a:ext cx="3514844" cy="2561040"/>
          </a:xfrm>
          <a:prstGeom prst="rect">
            <a:avLst/>
          </a:prstGeom>
          <a:noFill/>
          <a:ln>
            <a:noFill/>
          </a:ln>
        </p:spPr>
        <p:txBody>
          <a:bodyPr>
            <a:noAutofit/>
          </a:bodyPr>
          <a:lstStyle/>
          <a:p>
            <a:pPr algn="ctr">
              <a:lnSpc>
                <a:spcPct val="100000"/>
              </a:lnSpc>
              <a:spcBef>
                <a:spcPts val="561"/>
              </a:spcBef>
              <a:tabLst>
                <a:tab pos="0" algn="l"/>
              </a:tabLst>
            </a:pPr>
            <a:r>
              <a:rPr lang="en-IN" sz="2800" b="1" u="sng" strike="noStrike" cap="small" spc="-1" dirty="0">
                <a:solidFill>
                  <a:srgbClr val="00B0F0"/>
                </a:solidFill>
                <a:uFillTx/>
                <a:latin typeface="Times New Roman"/>
              </a:rPr>
              <a:t>Under Guidance of: </a:t>
            </a:r>
            <a:endParaRPr lang="en-IN" sz="2800" u="sng" spc="-1" dirty="0">
              <a:uFillTx/>
              <a:latin typeface="Arial"/>
            </a:endParaRPr>
          </a:p>
          <a:p>
            <a:pPr algn="ctr">
              <a:lnSpc>
                <a:spcPct val="100000"/>
              </a:lnSpc>
              <a:spcBef>
                <a:spcPts val="561"/>
              </a:spcBef>
              <a:tabLst>
                <a:tab pos="0" algn="l"/>
              </a:tabLst>
            </a:pPr>
            <a:r>
              <a:rPr lang="en-IN" sz="1600" b="1" strike="noStrike" cap="small" spc="-1" dirty="0">
                <a:solidFill>
                  <a:srgbClr val="FFFFFF"/>
                </a:solidFill>
                <a:latin typeface="Times New Roman"/>
              </a:rPr>
              <a:t>Mrs. </a:t>
            </a:r>
            <a:r>
              <a:rPr lang="en-IN" sz="1600" b="1" strike="noStrike" cap="small" spc="-1" dirty="0" err="1">
                <a:solidFill>
                  <a:srgbClr val="FFFFFF"/>
                </a:solidFill>
                <a:latin typeface="Times New Roman"/>
              </a:rPr>
              <a:t>B.Jyostsna</a:t>
            </a:r>
            <a:r>
              <a:rPr lang="en-IN" sz="1600" b="1" strike="noStrike" cap="small" spc="-1" dirty="0">
                <a:solidFill>
                  <a:srgbClr val="FFFFFF"/>
                </a:solidFill>
                <a:latin typeface="Times New Roman"/>
              </a:rPr>
              <a:t> devi</a:t>
            </a:r>
            <a:endParaRPr lang="en-IN" sz="1600" b="0" strike="noStrike" spc="-1" dirty="0">
              <a:latin typeface="Arial"/>
            </a:endParaRPr>
          </a:p>
          <a:p>
            <a:pPr algn="ctr">
              <a:lnSpc>
                <a:spcPct val="100000"/>
              </a:lnSpc>
              <a:tabLst>
                <a:tab pos="0" algn="l"/>
              </a:tabLst>
            </a:pPr>
            <a:r>
              <a:rPr lang="en-IN" sz="1600" b="1" strike="noStrike" cap="small" spc="-1" dirty="0">
                <a:solidFill>
                  <a:srgbClr val="FFFFFF"/>
                </a:solidFill>
                <a:latin typeface="Times New Roman"/>
              </a:rPr>
              <a:t>Assistant Professor</a:t>
            </a:r>
            <a:endParaRPr lang="en-IN" sz="1600" b="0" strike="noStrike" spc="-1" dirty="0">
              <a:latin typeface="Arial"/>
            </a:endParaRPr>
          </a:p>
          <a:p>
            <a:pPr algn="ctr">
              <a:lnSpc>
                <a:spcPct val="100000"/>
              </a:lnSpc>
              <a:tabLst>
                <a:tab pos="0" algn="l"/>
              </a:tabLst>
            </a:pPr>
            <a:r>
              <a:rPr lang="en-IN" sz="1600" b="1" strike="noStrike" cap="small" spc="-1" dirty="0">
                <a:solidFill>
                  <a:srgbClr val="FFFFFF"/>
                </a:solidFill>
                <a:latin typeface="Times New Roman"/>
              </a:rPr>
              <a:t>Dept Of </a:t>
            </a:r>
            <a:r>
              <a:rPr lang="en-IN" sz="1600" b="1" strike="noStrike" cap="small" spc="-1" dirty="0" err="1">
                <a:solidFill>
                  <a:srgbClr val="FFFFFF"/>
                </a:solidFill>
                <a:latin typeface="Times New Roman"/>
              </a:rPr>
              <a:t>Cse</a:t>
            </a:r>
            <a:endParaRPr lang="en-IN" sz="1600" b="0" strike="noStrike" spc="-1" dirty="0">
              <a:latin typeface="Arial"/>
            </a:endParaRPr>
          </a:p>
          <a:p>
            <a:pPr algn="ctr">
              <a:lnSpc>
                <a:spcPct val="100000"/>
              </a:lnSpc>
              <a:tabLst>
                <a:tab pos="0" algn="l"/>
              </a:tabLst>
            </a:pPr>
            <a:endParaRPr lang="en-IN" sz="1600" b="0" strike="noStrike" spc="-1" dirty="0">
              <a:latin typeface="Arial"/>
            </a:endParaRPr>
          </a:p>
        </p:txBody>
      </p:sp>
      <p:sp>
        <p:nvSpPr>
          <p:cNvPr id="86" name="CustomShape 3"/>
          <p:cNvSpPr/>
          <p:nvPr/>
        </p:nvSpPr>
        <p:spPr>
          <a:xfrm>
            <a:off x="6450497" y="2152891"/>
            <a:ext cx="5953538" cy="2377349"/>
          </a:xfrm>
          <a:prstGeom prst="rect">
            <a:avLst/>
          </a:prstGeom>
          <a:noFill/>
          <a:ln>
            <a:noFill/>
          </a:ln>
        </p:spPr>
        <p:style>
          <a:lnRef idx="0">
            <a:scrgbClr r="0" g="0" b="0"/>
          </a:lnRef>
          <a:fillRef idx="0">
            <a:scrgbClr r="0" g="0" b="0"/>
          </a:fillRef>
          <a:effectRef idx="0">
            <a:scrgbClr r="0" g="0" b="0"/>
          </a:effectRef>
          <a:fontRef idx="minor"/>
        </p:style>
        <p:txBody>
          <a:bodyPr>
            <a:normAutofit fontScale="97500"/>
          </a:bodyPr>
          <a:lstStyle/>
          <a:p>
            <a:pPr algn="just">
              <a:lnSpc>
                <a:spcPct val="100000"/>
              </a:lnSpc>
              <a:spcBef>
                <a:spcPts val="1001"/>
              </a:spcBef>
              <a:tabLst>
                <a:tab pos="0" algn="l"/>
              </a:tabLst>
            </a:pPr>
            <a:r>
              <a:rPr lang="en-IN" sz="2800" b="1" u="sng" strike="noStrike" spc="-1" dirty="0">
                <a:solidFill>
                  <a:srgbClr val="00B0F0"/>
                </a:solidFill>
                <a:latin typeface="Times New Roman"/>
              </a:rPr>
              <a:t>Presented By:</a:t>
            </a:r>
            <a:endParaRPr lang="en-IN" sz="2800" b="0" u="sng" strike="noStrike" spc="-1" dirty="0">
              <a:latin typeface="Arial"/>
            </a:endParaRPr>
          </a:p>
          <a:p>
            <a:pPr algn="just">
              <a:lnSpc>
                <a:spcPct val="100000"/>
              </a:lnSpc>
              <a:spcBef>
                <a:spcPts val="1001"/>
              </a:spcBef>
              <a:tabLst>
                <a:tab pos="0" algn="l"/>
              </a:tabLst>
            </a:pPr>
            <a:r>
              <a:rPr lang="en-IN" sz="2800" spc="-1" dirty="0" err="1">
                <a:solidFill>
                  <a:srgbClr val="FFFFFF"/>
                </a:solidFill>
                <a:latin typeface="Times New Roman"/>
              </a:rPr>
              <a:t>P.Priyanka</a:t>
            </a:r>
            <a:r>
              <a:rPr lang="en-IN" sz="2800" b="0" strike="noStrike" spc="-1" dirty="0">
                <a:solidFill>
                  <a:srgbClr val="FFFFFF"/>
                </a:solidFill>
                <a:latin typeface="Times New Roman"/>
              </a:rPr>
              <a:t>(191FA04033)</a:t>
            </a:r>
            <a:endParaRPr lang="en-IN" sz="2800" b="0" strike="noStrike" spc="-1" dirty="0">
              <a:latin typeface="Arial"/>
            </a:endParaRPr>
          </a:p>
          <a:p>
            <a:pPr algn="just">
              <a:lnSpc>
                <a:spcPct val="100000"/>
              </a:lnSpc>
              <a:tabLst>
                <a:tab pos="0" algn="l"/>
              </a:tabLst>
            </a:pPr>
            <a:r>
              <a:rPr lang="en-IN" sz="2800" b="0" strike="noStrike" spc="-1" dirty="0" err="1">
                <a:solidFill>
                  <a:srgbClr val="FFFFFF"/>
                </a:solidFill>
                <a:latin typeface="Times New Roman"/>
              </a:rPr>
              <a:t>G.</a:t>
            </a:r>
            <a:r>
              <a:rPr lang="en-IN" sz="2800" spc="-1" dirty="0" err="1">
                <a:solidFill>
                  <a:srgbClr val="FFFFFF"/>
                </a:solidFill>
                <a:latin typeface="Times New Roman"/>
              </a:rPr>
              <a:t>k.Charan</a:t>
            </a:r>
            <a:r>
              <a:rPr lang="en-IN" sz="2800" b="0" strike="noStrike" spc="-1" dirty="0">
                <a:solidFill>
                  <a:srgbClr val="FFFFFF"/>
                </a:solidFill>
                <a:latin typeface="Times New Roman"/>
              </a:rPr>
              <a:t> (191FA04013)</a:t>
            </a:r>
            <a:endParaRPr lang="en-IN" sz="2800" b="0" strike="noStrike" spc="-1" dirty="0">
              <a:latin typeface="Arial"/>
            </a:endParaRPr>
          </a:p>
          <a:p>
            <a:pPr algn="just">
              <a:lnSpc>
                <a:spcPct val="100000"/>
              </a:lnSpc>
              <a:spcBef>
                <a:spcPts val="1001"/>
              </a:spcBef>
              <a:tabLst>
                <a:tab pos="0" algn="l"/>
              </a:tabLst>
            </a:pPr>
            <a:r>
              <a:rPr lang="en-IN" sz="2800" b="0" strike="noStrike" spc="-1" dirty="0">
                <a:solidFill>
                  <a:srgbClr val="FFFFFF"/>
                </a:solidFill>
                <a:latin typeface="Times New Roman"/>
              </a:rPr>
              <a:t>Shaik .</a:t>
            </a:r>
            <a:r>
              <a:rPr lang="en-IN" sz="2800" b="0" strike="noStrike" spc="-1" dirty="0" err="1">
                <a:solidFill>
                  <a:srgbClr val="FFFFFF"/>
                </a:solidFill>
                <a:latin typeface="Times New Roman"/>
              </a:rPr>
              <a:t>Tej</a:t>
            </a:r>
            <a:r>
              <a:rPr lang="en-IN" sz="2800" b="0" strike="noStrike" spc="-1" dirty="0">
                <a:solidFill>
                  <a:srgbClr val="FFFFFF"/>
                </a:solidFill>
                <a:latin typeface="Times New Roman"/>
              </a:rPr>
              <a:t> </a:t>
            </a:r>
            <a:r>
              <a:rPr lang="en-IN" sz="2800" b="0" strike="noStrike" spc="-1" dirty="0" err="1">
                <a:solidFill>
                  <a:srgbClr val="FFFFFF"/>
                </a:solidFill>
                <a:latin typeface="Times New Roman"/>
              </a:rPr>
              <a:t>Munnisa</a:t>
            </a:r>
            <a:r>
              <a:rPr lang="en-IN" sz="2800" b="0" strike="noStrike" spc="-1" dirty="0">
                <a:solidFill>
                  <a:srgbClr val="FFFFFF"/>
                </a:solidFill>
                <a:latin typeface="Times New Roman"/>
              </a:rPr>
              <a:t> Begum(191FA04415)</a:t>
            </a:r>
            <a:endParaRPr lang="en-IN" sz="2800" b="0" strike="noStrike" spc="-1" dirty="0">
              <a:latin typeface="Arial"/>
            </a:endParaRPr>
          </a:p>
          <a:p>
            <a:pPr algn="just">
              <a:lnSpc>
                <a:spcPct val="100000"/>
              </a:lnSpc>
              <a:tabLst>
                <a:tab pos="0" algn="l"/>
              </a:tabLst>
            </a:pPr>
            <a:endParaRPr lang="en-IN" sz="2800" b="0" strike="noStrike" spc="-1" dirty="0">
              <a:latin typeface="Arial"/>
            </a:endParaRPr>
          </a:p>
          <a:p>
            <a:pPr>
              <a:lnSpc>
                <a:spcPct val="100000"/>
              </a:lnSpc>
              <a:tabLst>
                <a:tab pos="0" algn="l"/>
              </a:tabLst>
            </a:pPr>
            <a:endParaRPr lang="en-IN" sz="2800" b="0" strike="noStrike" spc="-1" dirty="0">
              <a:latin typeface="Arial"/>
            </a:endParaRPr>
          </a:p>
        </p:txBody>
      </p:sp>
      <p:sp>
        <p:nvSpPr>
          <p:cNvPr id="87" name="CustomShape 4"/>
          <p:cNvSpPr/>
          <p:nvPr/>
        </p:nvSpPr>
        <p:spPr>
          <a:xfrm>
            <a:off x="1638360" y="5095800"/>
            <a:ext cx="8915040" cy="1126080"/>
          </a:xfrm>
          <a:prstGeom prst="rect">
            <a:avLst/>
          </a:prstGeom>
          <a:noFill/>
          <a:ln>
            <a:noFill/>
          </a:ln>
        </p:spPr>
        <p:style>
          <a:lnRef idx="0">
            <a:scrgbClr r="0" g="0" b="0"/>
          </a:lnRef>
          <a:fillRef idx="0">
            <a:scrgbClr r="0" g="0" b="0"/>
          </a:fillRef>
          <a:effectRef idx="0">
            <a:scrgbClr r="0" g="0" b="0"/>
          </a:effectRef>
          <a:fontRef idx="minor"/>
        </p:style>
        <p:txBody>
          <a:bodyPr anchor="b">
            <a:normAutofit/>
          </a:bodyPr>
          <a:lstStyle/>
          <a:p>
            <a:pPr algn="ctr">
              <a:lnSpc>
                <a:spcPct val="100000"/>
              </a:lnSpc>
            </a:pPr>
            <a:r>
              <a:rPr lang="en-IN" sz="2800" b="1" strike="noStrike" spc="-1">
                <a:solidFill>
                  <a:srgbClr val="FFFFFF"/>
                </a:solidFill>
                <a:latin typeface="Times New Roman"/>
              </a:rPr>
              <a:t>Department of Computer Science and Engineering</a:t>
            </a:r>
            <a:endParaRPr lang="en-IN" sz="2800" b="0" strike="noStrike" spc="-1">
              <a:latin typeface="Arial"/>
            </a:endParaRPr>
          </a:p>
          <a:p>
            <a:pPr algn="ctr">
              <a:lnSpc>
                <a:spcPct val="100000"/>
              </a:lnSpc>
            </a:pPr>
            <a:r>
              <a:rPr lang="en-IN" sz="2800" b="1" strike="noStrike" spc="-1">
                <a:solidFill>
                  <a:srgbClr val="FFFFFF"/>
                </a:solidFill>
                <a:latin typeface="Times New Roman"/>
              </a:rPr>
              <a:t>VFSTR Deemed to Be University</a:t>
            </a:r>
            <a:endParaRPr lang="en-IN" sz="2800" b="0" strike="noStrike" spc="-1">
              <a:latin typeface="Arial"/>
            </a:endParaRPr>
          </a:p>
        </p:txBody>
      </p:sp>
      <p:pic>
        <p:nvPicPr>
          <p:cNvPr id="88" name="Picture 2" descr="Vignan University Salaries | Glassdoor"/>
          <p:cNvPicPr/>
          <p:nvPr/>
        </p:nvPicPr>
        <p:blipFill>
          <a:blip r:embed="rId2"/>
          <a:stretch/>
        </p:blipFill>
        <p:spPr>
          <a:xfrm>
            <a:off x="3660084" y="2013955"/>
            <a:ext cx="2379600" cy="2183760"/>
          </a:xfrm>
          <a:prstGeom prst="rect">
            <a:avLst/>
          </a:prstGeom>
          <a:ln>
            <a:noFill/>
          </a:ln>
        </p:spPr>
      </p:pic>
      <p:sp>
        <p:nvSpPr>
          <p:cNvPr id="8" name="TextBox 7">
            <a:extLst>
              <a:ext uri="{FF2B5EF4-FFF2-40B4-BE49-F238E27FC236}">
                <a16:creationId xmlns:a16="http://schemas.microsoft.com/office/drawing/2014/main" id="{504A9720-317D-0971-0E9D-A5658A399A9A}"/>
              </a:ext>
            </a:extLst>
          </p:cNvPr>
          <p:cNvSpPr txBox="1"/>
          <p:nvPr/>
        </p:nvSpPr>
        <p:spPr>
          <a:xfrm>
            <a:off x="226115" y="6541219"/>
            <a:ext cx="6097656" cy="246221"/>
          </a:xfrm>
          <a:prstGeom prst="rect">
            <a:avLst/>
          </a:prstGeom>
          <a:noFill/>
        </p:spPr>
        <p:txBody>
          <a:bodyPr wrap="square">
            <a:spAutoFit/>
          </a:bodyPr>
          <a:lstStyle/>
          <a:p>
            <a:pPr>
              <a:lnSpc>
                <a:spcPct val="100000"/>
              </a:lnSpc>
            </a:pPr>
            <a:r>
              <a:rPr lang="en-US" sz="1000" b="1" strike="noStrike" spc="-1" dirty="0">
                <a:solidFill>
                  <a:srgbClr val="BFBFBF"/>
                </a:solidFill>
                <a:latin typeface="Century Gothic"/>
                <a:ea typeface="Arial"/>
              </a:rPr>
              <a:t>DEPARTMENT OF COMPUTER SCIENCE AND ENGINEERING</a:t>
            </a:r>
            <a:endParaRPr lang="en-IN" sz="1000" b="0" strike="noStrike" spc="-1"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242147" y="696076"/>
            <a:ext cx="9905760" cy="686160"/>
          </a:xfrm>
          <a:prstGeom prst="rect">
            <a:avLst/>
          </a:prstGeom>
          <a:noFill/>
          <a:ln>
            <a:noFill/>
          </a:ln>
        </p:spPr>
        <p:txBody>
          <a:bodyPr anchor="ctr">
            <a:noAutofit/>
          </a:bodyPr>
          <a:lstStyle/>
          <a:p>
            <a:pPr>
              <a:lnSpc>
                <a:spcPct val="100000"/>
              </a:lnSpc>
            </a:pPr>
            <a:r>
              <a:rPr lang="en-IN" sz="3600" b="1" strike="noStrike" cap="all" spc="-1" dirty="0">
                <a:solidFill>
                  <a:srgbClr val="FF0000"/>
                </a:solidFill>
                <a:latin typeface="Century Gothic" panose="020B0502020202020204" pitchFamily="34" charset="0"/>
              </a:rPr>
              <a:t>ADVANTAGES:</a:t>
            </a:r>
          </a:p>
          <a:p>
            <a:pPr>
              <a:lnSpc>
                <a:spcPct val="100000"/>
              </a:lnSpc>
            </a:pPr>
            <a:endParaRPr lang="en-IN" sz="3600" b="1" strike="noStrike" spc="-1" dirty="0">
              <a:solidFill>
                <a:srgbClr val="FF0000"/>
              </a:solidFill>
              <a:latin typeface="Century Gothic" panose="020B0502020202020204" pitchFamily="34" charset="0"/>
            </a:endParaRPr>
          </a:p>
        </p:txBody>
      </p:sp>
      <p:sp>
        <p:nvSpPr>
          <p:cNvPr id="117" name="TextShape 2"/>
          <p:cNvSpPr txBox="1"/>
          <p:nvPr/>
        </p:nvSpPr>
        <p:spPr>
          <a:xfrm>
            <a:off x="346320" y="1597306"/>
            <a:ext cx="11158200" cy="4027990"/>
          </a:xfrm>
          <a:prstGeom prst="rect">
            <a:avLst/>
          </a:prstGeom>
          <a:noFill/>
          <a:ln>
            <a:noFill/>
          </a:ln>
        </p:spPr>
        <p:txBody>
          <a:bodyPr anchor="ctr">
            <a:noAutofit/>
          </a:bodyPr>
          <a:lstStyle/>
          <a:p>
            <a:pPr marL="971550" lvl="1" indent="-514350">
              <a:buFont typeface="Arial" panose="020B0604020202020204" pitchFamily="34" charset="0"/>
              <a:buChar char="•"/>
            </a:pPr>
            <a:r>
              <a:rPr lang="en-US" sz="2400" b="1" i="0" dirty="0">
                <a:solidFill>
                  <a:schemeClr val="bg1"/>
                </a:solidFill>
                <a:effectLst/>
                <a:latin typeface="Century Gothic" panose="020B0502020202020204" pitchFamily="34" charset="0"/>
              </a:rPr>
              <a:t>Set some constraints on social media, apps, and online distractions.</a:t>
            </a:r>
          </a:p>
          <a:p>
            <a:pPr marL="971550" lvl="1" indent="-514350">
              <a:buFont typeface="Arial" panose="020B0604020202020204" pitchFamily="34" charset="0"/>
              <a:buChar char="•"/>
            </a:pPr>
            <a:endParaRPr lang="en-US" sz="2400" b="1" i="0" dirty="0">
              <a:solidFill>
                <a:schemeClr val="bg1"/>
              </a:solidFill>
              <a:effectLst/>
              <a:latin typeface="Century Gothic" panose="020B0502020202020204" pitchFamily="34" charset="0"/>
            </a:endParaRPr>
          </a:p>
          <a:p>
            <a:pPr marL="971550" lvl="1" indent="-514350">
              <a:buFont typeface="Arial" panose="020B0604020202020204" pitchFamily="34" charset="0"/>
              <a:buChar char="•"/>
            </a:pPr>
            <a:r>
              <a:rPr lang="en-US" sz="2400" b="1" i="0" dirty="0">
                <a:solidFill>
                  <a:schemeClr val="bg1"/>
                </a:solidFill>
                <a:effectLst/>
                <a:latin typeface="Century Gothic" panose="020B0502020202020204" pitchFamily="34" charset="0"/>
              </a:rPr>
              <a:t>Make it easy for users to manage to do lists, track time and set constraints in one</a:t>
            </a:r>
            <a:r>
              <a:rPr lang="en-US" sz="2400" b="1" i="0" dirty="0">
                <a:solidFill>
                  <a:srgbClr val="292929"/>
                </a:solidFill>
                <a:effectLst/>
                <a:latin typeface="Century Gothic" panose="020B0502020202020204" pitchFamily="34" charset="0"/>
              </a:rPr>
              <a:t> </a:t>
            </a:r>
            <a:r>
              <a:rPr lang="en-US" sz="2400" b="1" i="0" dirty="0">
                <a:solidFill>
                  <a:schemeClr val="bg1"/>
                </a:solidFill>
                <a:effectLst/>
                <a:latin typeface="Century Gothic" panose="020B0502020202020204" pitchFamily="34" charset="0"/>
              </a:rPr>
              <a:t>place.</a:t>
            </a:r>
          </a:p>
          <a:p>
            <a:pPr marL="971550" lvl="1" indent="-514350">
              <a:buFont typeface="Arial" panose="020B0604020202020204" pitchFamily="34" charset="0"/>
              <a:buChar char="•"/>
            </a:pPr>
            <a:endParaRPr lang="en-US" sz="2400" b="1" i="0" dirty="0">
              <a:solidFill>
                <a:schemeClr val="bg1"/>
              </a:solidFill>
              <a:effectLst/>
              <a:latin typeface="Century Gothic" panose="020B0502020202020204" pitchFamily="34" charset="0"/>
            </a:endParaRPr>
          </a:p>
          <a:p>
            <a:pPr marL="971550" lvl="1" indent="-514350">
              <a:buFont typeface="Arial" panose="020B0604020202020204" pitchFamily="34" charset="0"/>
              <a:buChar char="•"/>
            </a:pPr>
            <a:r>
              <a:rPr lang="en-US" sz="2400" b="1" i="0" dirty="0">
                <a:solidFill>
                  <a:schemeClr val="bg1"/>
                </a:solidFill>
                <a:effectLst/>
                <a:latin typeface="Century Gothic" panose="020B0502020202020204" pitchFamily="34" charset="0"/>
              </a:rPr>
              <a:t>Add the ability to prioritize tasks via deadline.</a:t>
            </a:r>
          </a:p>
          <a:p>
            <a:pPr marL="971550" lvl="1" indent="-514350">
              <a:buFont typeface="Arial" panose="020B0604020202020204" pitchFamily="34" charset="0"/>
              <a:buChar char="•"/>
            </a:pPr>
            <a:endParaRPr lang="en-US" sz="2400" b="1" dirty="0">
              <a:solidFill>
                <a:schemeClr val="bg1"/>
              </a:solidFill>
              <a:latin typeface="Century Gothic" panose="020B0502020202020204" pitchFamily="34" charset="0"/>
            </a:endParaRPr>
          </a:p>
          <a:p>
            <a:pPr marL="971550" lvl="1" indent="-514350">
              <a:buFont typeface="Arial" panose="020B0604020202020204" pitchFamily="34" charset="0"/>
              <a:buChar char="•"/>
            </a:pPr>
            <a:r>
              <a:rPr lang="en-US" sz="2400" b="1" i="0" dirty="0">
                <a:solidFill>
                  <a:schemeClr val="bg1"/>
                </a:solidFill>
                <a:effectLst/>
                <a:latin typeface="Century Gothic" panose="020B0502020202020204" pitchFamily="34" charset="0"/>
              </a:rPr>
              <a:t>Reduce distractions from mobile by allowing device settings to be synced from desktop.</a:t>
            </a:r>
          </a:p>
          <a:p>
            <a:pPr marL="971550" lvl="1" indent="-514350">
              <a:buFont typeface="Arial" panose="020B0604020202020204" pitchFamily="34" charset="0"/>
              <a:buChar char="•"/>
            </a:pPr>
            <a:endParaRPr lang="en-US" sz="2400" b="1" dirty="0">
              <a:solidFill>
                <a:schemeClr val="bg1"/>
              </a:solidFill>
              <a:latin typeface="Century Gothic" panose="020B0502020202020204" pitchFamily="34" charset="0"/>
            </a:endParaRPr>
          </a:p>
          <a:p>
            <a:pPr marL="971550" lvl="1" indent="-514350">
              <a:buFont typeface="Arial" panose="020B0604020202020204" pitchFamily="34" charset="0"/>
              <a:buChar char="•"/>
            </a:pPr>
            <a:r>
              <a:rPr lang="en-US" sz="2400" b="1" i="0" dirty="0">
                <a:solidFill>
                  <a:schemeClr val="bg1"/>
                </a:solidFill>
                <a:effectLst/>
                <a:latin typeface="Century Gothic" panose="020B0502020202020204" pitchFamily="34" charset="0"/>
              </a:rPr>
              <a:t>Add the ability to easily add tasks and to search to do lists.</a:t>
            </a:r>
          </a:p>
          <a:p>
            <a:pPr marL="514350" indent="-514350" algn="l">
              <a:buFont typeface="+mj-lt"/>
              <a:buAutoNum type="arabicPeriod"/>
            </a:pPr>
            <a:r>
              <a:rPr lang="en-US" sz="2400" b="1" i="0" dirty="0">
                <a:solidFill>
                  <a:srgbClr val="292929"/>
                </a:solidFill>
                <a:effectLst/>
                <a:latin typeface="charter"/>
              </a:rPr>
              <a:t>.</a:t>
            </a:r>
            <a:endParaRPr lang="en-US" sz="2400" b="0" i="0" dirty="0">
              <a:solidFill>
                <a:schemeClr val="bg1"/>
              </a:solidFill>
              <a:effectLst/>
              <a:latin typeface="Century Gothic" panose="020B0502020202020204" pitchFamily="34" charset="0"/>
            </a:endParaRPr>
          </a:p>
        </p:txBody>
      </p:sp>
      <p:sp>
        <p:nvSpPr>
          <p:cNvPr id="118" name="TextShape 3"/>
          <p:cNvSpPr txBox="1"/>
          <p:nvPr/>
        </p:nvSpPr>
        <p:spPr>
          <a:xfrm>
            <a:off x="8913960" y="624564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119" name="TextShape 4"/>
          <p:cNvSpPr txBox="1"/>
          <p:nvPr/>
        </p:nvSpPr>
        <p:spPr>
          <a:xfrm>
            <a:off x="346320" y="6248520"/>
            <a:ext cx="7543440" cy="364680"/>
          </a:xfrm>
          <a:prstGeom prst="rect">
            <a:avLst/>
          </a:prstGeom>
          <a:noFill/>
          <a:ln>
            <a:noFill/>
          </a:ln>
        </p:spPr>
        <p:txBody>
          <a:bodyPr anchor="ctr">
            <a:noAutofit/>
          </a:bodyPr>
          <a:lstStyle/>
          <a:p>
            <a:pPr>
              <a:lnSpc>
                <a:spcPct val="100000"/>
              </a:lnSpc>
            </a:pPr>
            <a:r>
              <a:rPr lang="en-US" sz="900" b="1" strike="noStrike" spc="-1">
                <a:solidFill>
                  <a:srgbClr val="BFBFBF"/>
                </a:solidFill>
                <a:latin typeface="Century Gothic"/>
                <a:ea typeface="Arial"/>
              </a:rPr>
              <a:t>DEPARTMENT OF COMPUTER SCIENCE AND ENGINEERING</a:t>
            </a:r>
            <a:endParaRPr lang="en-IN" sz="900" b="0" strike="noStrike" spc="-1">
              <a:latin typeface="Times New Roman"/>
            </a:endParaRPr>
          </a:p>
        </p:txBody>
      </p:sp>
      <p:sp>
        <p:nvSpPr>
          <p:cNvPr id="120" name="TextShape 5"/>
          <p:cNvSpPr txBox="1"/>
          <p:nvPr/>
        </p:nvSpPr>
        <p:spPr>
          <a:xfrm>
            <a:off x="10780200" y="6245640"/>
            <a:ext cx="550800" cy="364680"/>
          </a:xfrm>
          <a:prstGeom prst="rect">
            <a:avLst/>
          </a:prstGeom>
          <a:noFill/>
          <a:ln>
            <a:noFill/>
          </a:ln>
        </p:spPr>
        <p:txBody>
          <a:bodyPr anchor="ctr">
            <a:noAutofit/>
          </a:bodyPr>
          <a:lstStyle/>
          <a:p>
            <a:pPr algn="r">
              <a:lnSpc>
                <a:spcPct val="100000"/>
              </a:lnSpc>
            </a:pPr>
            <a:fld id="{68271AFE-FEDB-476E-91C2-39264DE0B2D1}" type="slidenum">
              <a:rPr lang="en-IN" sz="900" b="1" strike="noStrike" spc="-1">
                <a:solidFill>
                  <a:srgbClr val="BFBFBF"/>
                </a:solidFill>
                <a:latin typeface="Century Gothic"/>
                <a:ea typeface="Arial"/>
              </a:rPr>
              <a:t>10</a:t>
            </a:fld>
            <a:endParaRPr lang="en-IN" sz="900" b="0" strike="noStrike" spc="-1">
              <a:latin typeface="Times New Roman"/>
            </a:endParaRPr>
          </a:p>
        </p:txBody>
      </p:sp>
    </p:spTree>
    <p:extLst>
      <p:ext uri="{BB962C8B-B14F-4D97-AF65-F5344CB8AC3E}">
        <p14:creationId xmlns:p14="http://schemas.microsoft.com/office/powerpoint/2010/main" val="132258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95849" y="570144"/>
            <a:ext cx="9905760" cy="807876"/>
          </a:xfrm>
          <a:prstGeom prst="rect">
            <a:avLst/>
          </a:prstGeom>
          <a:noFill/>
          <a:ln>
            <a:noFill/>
          </a:ln>
        </p:spPr>
        <p:txBody>
          <a:bodyPr anchor="ctr">
            <a:noAutofit/>
          </a:bodyPr>
          <a:lstStyle/>
          <a:p>
            <a:pPr>
              <a:lnSpc>
                <a:spcPct val="100000"/>
              </a:lnSpc>
            </a:pPr>
            <a:r>
              <a:rPr lang="en-IN" sz="3600" b="1" cap="all" spc="-1" dirty="0">
                <a:solidFill>
                  <a:srgbClr val="FF0000"/>
                </a:solidFill>
                <a:latin typeface="Century Gothic" panose="020B0502020202020204" pitchFamily="34" charset="0"/>
              </a:rPr>
              <a:t>FEATURES</a:t>
            </a:r>
            <a:r>
              <a:rPr lang="en-IN" sz="3600" b="1" strike="noStrike" cap="all" spc="-1" dirty="0">
                <a:solidFill>
                  <a:srgbClr val="FF0000"/>
                </a:solidFill>
                <a:latin typeface="Century Gothic" panose="020B0502020202020204" pitchFamily="34" charset="0"/>
              </a:rPr>
              <a:t>:</a:t>
            </a:r>
          </a:p>
          <a:p>
            <a:pPr>
              <a:lnSpc>
                <a:spcPct val="100000"/>
              </a:lnSpc>
            </a:pPr>
            <a:endParaRPr lang="en-IN" sz="3600" b="1" strike="noStrike" spc="-1" dirty="0">
              <a:solidFill>
                <a:srgbClr val="FF0000"/>
              </a:solidFill>
              <a:latin typeface="Century Gothic" panose="020B0502020202020204" pitchFamily="34" charset="0"/>
            </a:endParaRPr>
          </a:p>
        </p:txBody>
      </p:sp>
      <p:sp>
        <p:nvSpPr>
          <p:cNvPr id="117" name="TextShape 2"/>
          <p:cNvSpPr txBox="1"/>
          <p:nvPr/>
        </p:nvSpPr>
        <p:spPr>
          <a:xfrm>
            <a:off x="172800" y="2939969"/>
            <a:ext cx="11158200" cy="2106593"/>
          </a:xfrm>
          <a:prstGeom prst="rect">
            <a:avLst/>
          </a:prstGeom>
          <a:noFill/>
          <a:ln>
            <a:noFill/>
          </a:ln>
        </p:spPr>
        <p:txBody>
          <a:bodyPr anchor="ctr">
            <a:noAutofit/>
          </a:bodyPr>
          <a:lstStyle/>
          <a:p>
            <a:pPr lvl="1">
              <a:buFont typeface="Arial" panose="020B0604020202020204" pitchFamily="34" charset="0"/>
              <a:buChar char="•"/>
            </a:pPr>
            <a:r>
              <a:rPr lang="en-US" sz="2800" b="0" i="0" dirty="0">
                <a:solidFill>
                  <a:schemeClr val="bg1"/>
                </a:solidFill>
                <a:effectLst/>
                <a:latin typeface="-apple-system"/>
              </a:rPr>
              <a:t>Add projects</a:t>
            </a:r>
          </a:p>
          <a:p>
            <a:pPr lvl="1">
              <a:buFont typeface="Arial" panose="020B0604020202020204" pitchFamily="34" charset="0"/>
              <a:buChar char="•"/>
            </a:pPr>
            <a:r>
              <a:rPr lang="en-US" sz="2800" b="0" i="0" dirty="0">
                <a:solidFill>
                  <a:schemeClr val="bg1"/>
                </a:solidFill>
                <a:effectLst/>
                <a:latin typeface="-apple-system"/>
              </a:rPr>
              <a:t> Add labels</a:t>
            </a:r>
          </a:p>
          <a:p>
            <a:pPr lvl="1">
              <a:buFont typeface="Arial" panose="020B0604020202020204" pitchFamily="34" charset="0"/>
              <a:buChar char="•"/>
            </a:pPr>
            <a:r>
              <a:rPr lang="en-US" sz="2800" b="0" i="0" dirty="0">
                <a:solidFill>
                  <a:schemeClr val="bg1"/>
                </a:solidFill>
                <a:effectLst/>
                <a:latin typeface="-apple-system"/>
              </a:rPr>
              <a:t> Add tasks</a:t>
            </a:r>
          </a:p>
          <a:p>
            <a:pPr lvl="1">
              <a:buFont typeface="Arial" panose="020B0604020202020204" pitchFamily="34" charset="0"/>
              <a:buChar char="•"/>
            </a:pPr>
            <a:r>
              <a:rPr lang="en-US" sz="2800" b="0" i="0" dirty="0">
                <a:solidFill>
                  <a:schemeClr val="bg1"/>
                </a:solidFill>
                <a:effectLst/>
                <a:latin typeface="-apple-system"/>
              </a:rPr>
              <a:t> Sort tasks time, projects or labels</a:t>
            </a:r>
          </a:p>
          <a:p>
            <a:pPr lvl="1">
              <a:buFont typeface="Arial" panose="020B0604020202020204" pitchFamily="34" charset="0"/>
              <a:buChar char="•"/>
            </a:pPr>
            <a:r>
              <a:rPr lang="en-US" sz="2800" b="0" i="0" dirty="0">
                <a:solidFill>
                  <a:schemeClr val="bg1"/>
                </a:solidFill>
                <a:effectLst/>
                <a:latin typeface="-apple-system"/>
              </a:rPr>
              <a:t> Swipe to complete or delete task</a:t>
            </a:r>
          </a:p>
          <a:p>
            <a:pPr lvl="1">
              <a:buFont typeface="Arial" panose="020B0604020202020204" pitchFamily="34" charset="0"/>
              <a:buChar char="•"/>
            </a:pPr>
            <a:r>
              <a:rPr lang="en-US" sz="2800" b="0" i="0" dirty="0">
                <a:solidFill>
                  <a:schemeClr val="bg1"/>
                </a:solidFill>
                <a:effectLst/>
                <a:latin typeface="-apple-system"/>
              </a:rPr>
              <a:t> Edit tasks, projects, labels</a:t>
            </a:r>
          </a:p>
          <a:p>
            <a:pPr lvl="1">
              <a:buFont typeface="Arial" panose="020B0604020202020204" pitchFamily="34" charset="0"/>
              <a:buChar char="•"/>
            </a:pPr>
            <a:r>
              <a:rPr lang="en-US" sz="2800" b="0" i="0" dirty="0">
                <a:solidFill>
                  <a:schemeClr val="bg1"/>
                </a:solidFill>
                <a:effectLst/>
                <a:latin typeface="-apple-system"/>
              </a:rPr>
              <a:t> Delete projects, labels</a:t>
            </a:r>
          </a:p>
          <a:p>
            <a:pPr lvl="1">
              <a:buFont typeface="Arial" panose="020B0604020202020204" pitchFamily="34" charset="0"/>
              <a:buChar char="•"/>
            </a:pPr>
            <a:r>
              <a:rPr lang="en-US" sz="2800" b="0" i="0" dirty="0">
                <a:solidFill>
                  <a:schemeClr val="bg1"/>
                </a:solidFill>
                <a:effectLst/>
                <a:latin typeface="-apple-system"/>
              </a:rPr>
              <a:t> Reminder with notification.</a:t>
            </a:r>
          </a:p>
          <a:p>
            <a:pPr lvl="1">
              <a:buFont typeface="Arial" panose="020B0604020202020204" pitchFamily="34" charset="0"/>
              <a:buChar char="•"/>
            </a:pPr>
            <a:r>
              <a:rPr lang="en-US" sz="2800" b="0" i="0" dirty="0">
                <a:solidFill>
                  <a:schemeClr val="bg1"/>
                </a:solidFill>
                <a:effectLst/>
                <a:latin typeface="-apple-system"/>
              </a:rPr>
              <a:t>Group related tasks together and apply sorting, search filters, and focus  </a:t>
            </a:r>
          </a:p>
          <a:p>
            <a:pPr lvl="1"/>
            <a:r>
              <a:rPr lang="en-US" sz="2800" dirty="0">
                <a:solidFill>
                  <a:schemeClr val="bg1"/>
                </a:solidFill>
                <a:latin typeface="-apple-system"/>
              </a:rPr>
              <a:t>  </a:t>
            </a:r>
            <a:r>
              <a:rPr lang="en-US" sz="2800" b="0" i="0" dirty="0">
                <a:solidFill>
                  <a:schemeClr val="bg1"/>
                </a:solidFill>
                <a:effectLst/>
                <a:latin typeface="-apple-system"/>
              </a:rPr>
              <a:t>filters.</a:t>
            </a:r>
          </a:p>
          <a:p>
            <a:pPr algn="l">
              <a:buFont typeface="Arial" panose="020B0604020202020204" pitchFamily="34" charset="0"/>
              <a:buChar char="•"/>
            </a:pPr>
            <a:endParaRPr lang="en-US" sz="2800" b="0" i="0" dirty="0">
              <a:solidFill>
                <a:schemeClr val="bg1"/>
              </a:solidFill>
              <a:effectLst/>
              <a:latin typeface="-apple-system"/>
            </a:endParaRPr>
          </a:p>
          <a:p>
            <a:pPr algn="l"/>
            <a:endParaRPr lang="en-US" sz="2400" b="0" i="0" dirty="0">
              <a:solidFill>
                <a:schemeClr val="bg1"/>
              </a:solidFill>
              <a:effectLst/>
              <a:latin typeface="Century Gothic" panose="020B0502020202020204" pitchFamily="34" charset="0"/>
            </a:endParaRPr>
          </a:p>
        </p:txBody>
      </p:sp>
      <p:sp>
        <p:nvSpPr>
          <p:cNvPr id="118" name="TextShape 3"/>
          <p:cNvSpPr txBox="1"/>
          <p:nvPr/>
        </p:nvSpPr>
        <p:spPr>
          <a:xfrm>
            <a:off x="8913960" y="624564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119" name="TextShape 4"/>
          <p:cNvSpPr txBox="1"/>
          <p:nvPr/>
        </p:nvSpPr>
        <p:spPr>
          <a:xfrm>
            <a:off x="346320" y="6248520"/>
            <a:ext cx="7543440" cy="364680"/>
          </a:xfrm>
          <a:prstGeom prst="rect">
            <a:avLst/>
          </a:prstGeom>
          <a:noFill/>
          <a:ln>
            <a:noFill/>
          </a:ln>
        </p:spPr>
        <p:txBody>
          <a:bodyPr anchor="ctr">
            <a:noAutofit/>
          </a:bodyPr>
          <a:lstStyle/>
          <a:p>
            <a:pPr>
              <a:lnSpc>
                <a:spcPct val="100000"/>
              </a:lnSpc>
            </a:pPr>
            <a:r>
              <a:rPr lang="en-US" sz="900" b="1" strike="noStrike" spc="-1">
                <a:solidFill>
                  <a:srgbClr val="BFBFBF"/>
                </a:solidFill>
                <a:latin typeface="Century Gothic"/>
                <a:ea typeface="Arial"/>
              </a:rPr>
              <a:t>DEPARTMENT OF COMPUTER SCIENCE AND ENGINEERING</a:t>
            </a:r>
            <a:endParaRPr lang="en-IN" sz="900" b="0" strike="noStrike" spc="-1">
              <a:latin typeface="Times New Roman"/>
            </a:endParaRPr>
          </a:p>
        </p:txBody>
      </p:sp>
      <p:sp>
        <p:nvSpPr>
          <p:cNvPr id="120" name="TextShape 5"/>
          <p:cNvSpPr txBox="1"/>
          <p:nvPr/>
        </p:nvSpPr>
        <p:spPr>
          <a:xfrm>
            <a:off x="10780200" y="6245640"/>
            <a:ext cx="550800" cy="364680"/>
          </a:xfrm>
          <a:prstGeom prst="rect">
            <a:avLst/>
          </a:prstGeom>
          <a:noFill/>
          <a:ln>
            <a:noFill/>
          </a:ln>
        </p:spPr>
        <p:txBody>
          <a:bodyPr anchor="ctr">
            <a:noAutofit/>
          </a:bodyPr>
          <a:lstStyle/>
          <a:p>
            <a:pPr algn="r">
              <a:lnSpc>
                <a:spcPct val="100000"/>
              </a:lnSpc>
            </a:pPr>
            <a:fld id="{68271AFE-FEDB-476E-91C2-39264DE0B2D1}" type="slidenum">
              <a:rPr lang="en-IN" sz="900" b="1" strike="noStrike" spc="-1">
                <a:solidFill>
                  <a:srgbClr val="BFBFBF"/>
                </a:solidFill>
                <a:latin typeface="Century Gothic"/>
                <a:ea typeface="Arial"/>
              </a:rPr>
              <a:t>11</a:t>
            </a:fld>
            <a:endParaRPr lang="en-IN" sz="900" b="0" strike="noStrike" spc="-1">
              <a:latin typeface="Times New Roman"/>
            </a:endParaRPr>
          </a:p>
        </p:txBody>
      </p:sp>
    </p:spTree>
    <p:extLst>
      <p:ext uri="{BB962C8B-B14F-4D97-AF65-F5344CB8AC3E}">
        <p14:creationId xmlns:p14="http://schemas.microsoft.com/office/powerpoint/2010/main" val="276589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95849" y="570144"/>
            <a:ext cx="9905760" cy="807876"/>
          </a:xfrm>
          <a:prstGeom prst="rect">
            <a:avLst/>
          </a:prstGeom>
          <a:noFill/>
          <a:ln>
            <a:noFill/>
          </a:ln>
        </p:spPr>
        <p:txBody>
          <a:bodyPr anchor="ctr">
            <a:noAutofit/>
          </a:bodyPr>
          <a:lstStyle/>
          <a:p>
            <a:pPr>
              <a:lnSpc>
                <a:spcPct val="100000"/>
              </a:lnSpc>
            </a:pPr>
            <a:r>
              <a:rPr lang="en-IN" sz="3600" b="1" strike="noStrike" cap="all" spc="-1" dirty="0">
                <a:solidFill>
                  <a:srgbClr val="FF0000"/>
                </a:solidFill>
                <a:latin typeface="Century Gothic" panose="020B0502020202020204" pitchFamily="34" charset="0"/>
              </a:rPr>
              <a:t>SCREENSHOTS:</a:t>
            </a:r>
          </a:p>
          <a:p>
            <a:pPr>
              <a:lnSpc>
                <a:spcPct val="100000"/>
              </a:lnSpc>
            </a:pPr>
            <a:endParaRPr lang="en-IN" sz="3600" b="1" strike="noStrike" spc="-1" dirty="0">
              <a:solidFill>
                <a:srgbClr val="FF0000"/>
              </a:solidFill>
              <a:latin typeface="Century Gothic" panose="020B0502020202020204" pitchFamily="34" charset="0"/>
            </a:endParaRPr>
          </a:p>
        </p:txBody>
      </p:sp>
      <p:sp>
        <p:nvSpPr>
          <p:cNvPr id="118" name="TextShape 3"/>
          <p:cNvSpPr txBox="1"/>
          <p:nvPr/>
        </p:nvSpPr>
        <p:spPr>
          <a:xfrm>
            <a:off x="8913960" y="624564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119" name="TextShape 4"/>
          <p:cNvSpPr txBox="1"/>
          <p:nvPr/>
        </p:nvSpPr>
        <p:spPr>
          <a:xfrm>
            <a:off x="346320" y="6248520"/>
            <a:ext cx="7543440" cy="364680"/>
          </a:xfrm>
          <a:prstGeom prst="rect">
            <a:avLst/>
          </a:prstGeom>
          <a:noFill/>
          <a:ln>
            <a:noFill/>
          </a:ln>
        </p:spPr>
        <p:txBody>
          <a:bodyPr anchor="ctr">
            <a:noAutofit/>
          </a:bodyPr>
          <a:lstStyle/>
          <a:p>
            <a:pPr>
              <a:lnSpc>
                <a:spcPct val="100000"/>
              </a:lnSpc>
            </a:pPr>
            <a:r>
              <a:rPr lang="en-US" sz="900" b="1" strike="noStrike" spc="-1">
                <a:solidFill>
                  <a:srgbClr val="BFBFBF"/>
                </a:solidFill>
                <a:latin typeface="Century Gothic"/>
                <a:ea typeface="Arial"/>
              </a:rPr>
              <a:t>DEPARTMENT OF COMPUTER SCIENCE AND ENGINEERING</a:t>
            </a:r>
            <a:endParaRPr lang="en-IN" sz="900" b="0" strike="noStrike" spc="-1">
              <a:latin typeface="Times New Roman"/>
            </a:endParaRPr>
          </a:p>
        </p:txBody>
      </p:sp>
      <p:sp>
        <p:nvSpPr>
          <p:cNvPr id="120" name="TextShape 5"/>
          <p:cNvSpPr txBox="1"/>
          <p:nvPr/>
        </p:nvSpPr>
        <p:spPr>
          <a:xfrm>
            <a:off x="10780200" y="6245640"/>
            <a:ext cx="550800" cy="364680"/>
          </a:xfrm>
          <a:prstGeom prst="rect">
            <a:avLst/>
          </a:prstGeom>
          <a:noFill/>
          <a:ln>
            <a:noFill/>
          </a:ln>
        </p:spPr>
        <p:txBody>
          <a:bodyPr anchor="ctr">
            <a:noAutofit/>
          </a:bodyPr>
          <a:lstStyle/>
          <a:p>
            <a:pPr algn="r">
              <a:lnSpc>
                <a:spcPct val="100000"/>
              </a:lnSpc>
            </a:pPr>
            <a:fld id="{68271AFE-FEDB-476E-91C2-39264DE0B2D1}" type="slidenum">
              <a:rPr lang="en-IN" sz="900" b="1" strike="noStrike" spc="-1">
                <a:solidFill>
                  <a:srgbClr val="BFBFBF"/>
                </a:solidFill>
                <a:latin typeface="Century Gothic"/>
                <a:ea typeface="Arial"/>
              </a:rPr>
              <a:t>12</a:t>
            </a:fld>
            <a:endParaRPr lang="en-IN" sz="900" b="0" strike="noStrike" spc="-1">
              <a:latin typeface="Times New Roman"/>
            </a:endParaRPr>
          </a:p>
        </p:txBody>
      </p:sp>
      <p:sp>
        <p:nvSpPr>
          <p:cNvPr id="2" name="AutoShape 2">
            <a:extLst>
              <a:ext uri="{FF2B5EF4-FFF2-40B4-BE49-F238E27FC236}">
                <a16:creationId xmlns:a16="http://schemas.microsoft.com/office/drawing/2014/main" id="{6A501ADB-1BBB-FB09-6437-E7810F703144}"/>
              </a:ext>
            </a:extLst>
          </p:cNvPr>
          <p:cNvSpPr>
            <a:spLocks noChangeAspect="1" noChangeArrowheads="1"/>
          </p:cNvSpPr>
          <p:nvPr/>
        </p:nvSpPr>
        <p:spPr bwMode="auto">
          <a:xfrm>
            <a:off x="3007360" y="3276600"/>
            <a:ext cx="3241040" cy="32410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7B992319-4D94-A6D0-809E-629FC848B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333" y="616460"/>
            <a:ext cx="3163253" cy="5811520"/>
          </a:xfrm>
          <a:prstGeom prst="rect">
            <a:avLst/>
          </a:prstGeom>
        </p:spPr>
      </p:pic>
    </p:spTree>
    <p:extLst>
      <p:ext uri="{BB962C8B-B14F-4D97-AF65-F5344CB8AC3E}">
        <p14:creationId xmlns:p14="http://schemas.microsoft.com/office/powerpoint/2010/main" val="224991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95849" y="570144"/>
            <a:ext cx="9905760" cy="807876"/>
          </a:xfrm>
          <a:prstGeom prst="rect">
            <a:avLst/>
          </a:prstGeom>
          <a:noFill/>
          <a:ln>
            <a:noFill/>
          </a:ln>
        </p:spPr>
        <p:txBody>
          <a:bodyPr anchor="ctr">
            <a:noAutofit/>
          </a:bodyPr>
          <a:lstStyle/>
          <a:p>
            <a:pPr>
              <a:lnSpc>
                <a:spcPct val="100000"/>
              </a:lnSpc>
            </a:pPr>
            <a:r>
              <a:rPr lang="en-IN" sz="3600" b="1" strike="noStrike" cap="all" spc="-1" dirty="0">
                <a:solidFill>
                  <a:srgbClr val="FF0000"/>
                </a:solidFill>
                <a:latin typeface="Century Gothic" panose="020B0502020202020204" pitchFamily="34" charset="0"/>
              </a:rPr>
              <a:t>SCREENSHOTS:</a:t>
            </a:r>
          </a:p>
          <a:p>
            <a:pPr>
              <a:lnSpc>
                <a:spcPct val="100000"/>
              </a:lnSpc>
            </a:pPr>
            <a:endParaRPr lang="en-IN" sz="3600" b="1" strike="noStrike" spc="-1" dirty="0">
              <a:solidFill>
                <a:srgbClr val="FF0000"/>
              </a:solidFill>
              <a:latin typeface="Century Gothic" panose="020B0502020202020204" pitchFamily="34" charset="0"/>
            </a:endParaRPr>
          </a:p>
        </p:txBody>
      </p:sp>
      <p:sp>
        <p:nvSpPr>
          <p:cNvPr id="117" name="TextShape 2"/>
          <p:cNvSpPr txBox="1"/>
          <p:nvPr/>
        </p:nvSpPr>
        <p:spPr>
          <a:xfrm>
            <a:off x="172800" y="2939969"/>
            <a:ext cx="11158200" cy="2106593"/>
          </a:xfrm>
          <a:prstGeom prst="rect">
            <a:avLst/>
          </a:prstGeom>
          <a:noFill/>
          <a:ln>
            <a:noFill/>
          </a:ln>
        </p:spPr>
        <p:txBody>
          <a:bodyPr anchor="ctr">
            <a:noAutofit/>
          </a:bodyPr>
          <a:lstStyle/>
          <a:p>
            <a:pPr algn="l">
              <a:buFont typeface="Arial" panose="020B0604020202020204" pitchFamily="34" charset="0"/>
              <a:buChar char="•"/>
            </a:pPr>
            <a:endParaRPr lang="en-US" sz="2800" b="0" i="0" dirty="0">
              <a:solidFill>
                <a:schemeClr val="bg1"/>
              </a:solidFill>
              <a:effectLst/>
              <a:latin typeface="-apple-system"/>
            </a:endParaRPr>
          </a:p>
          <a:p>
            <a:pPr algn="l"/>
            <a:endParaRPr lang="en-US" sz="2400" b="0" i="0" dirty="0">
              <a:solidFill>
                <a:schemeClr val="bg1"/>
              </a:solidFill>
              <a:effectLst/>
              <a:latin typeface="Century Gothic" panose="020B0502020202020204" pitchFamily="34" charset="0"/>
            </a:endParaRPr>
          </a:p>
        </p:txBody>
      </p:sp>
      <p:sp>
        <p:nvSpPr>
          <p:cNvPr id="118" name="TextShape 3"/>
          <p:cNvSpPr txBox="1"/>
          <p:nvPr/>
        </p:nvSpPr>
        <p:spPr>
          <a:xfrm>
            <a:off x="8913960" y="624564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119" name="TextShape 4"/>
          <p:cNvSpPr txBox="1"/>
          <p:nvPr/>
        </p:nvSpPr>
        <p:spPr>
          <a:xfrm>
            <a:off x="346320" y="6248520"/>
            <a:ext cx="7543440" cy="364680"/>
          </a:xfrm>
          <a:prstGeom prst="rect">
            <a:avLst/>
          </a:prstGeom>
          <a:noFill/>
          <a:ln>
            <a:noFill/>
          </a:ln>
        </p:spPr>
        <p:txBody>
          <a:bodyPr anchor="ctr">
            <a:noAutofit/>
          </a:bodyPr>
          <a:lstStyle/>
          <a:p>
            <a:pPr>
              <a:lnSpc>
                <a:spcPct val="100000"/>
              </a:lnSpc>
            </a:pPr>
            <a:r>
              <a:rPr lang="en-US" sz="900" b="1" strike="noStrike" spc="-1">
                <a:solidFill>
                  <a:srgbClr val="BFBFBF"/>
                </a:solidFill>
                <a:latin typeface="Century Gothic"/>
                <a:ea typeface="Arial"/>
              </a:rPr>
              <a:t>DEPARTMENT OF COMPUTER SCIENCE AND ENGINEERING</a:t>
            </a:r>
            <a:endParaRPr lang="en-IN" sz="900" b="0" strike="noStrike" spc="-1">
              <a:latin typeface="Times New Roman"/>
            </a:endParaRPr>
          </a:p>
        </p:txBody>
      </p:sp>
      <p:sp>
        <p:nvSpPr>
          <p:cNvPr id="120" name="TextShape 5"/>
          <p:cNvSpPr txBox="1"/>
          <p:nvPr/>
        </p:nvSpPr>
        <p:spPr>
          <a:xfrm>
            <a:off x="10780200" y="6245640"/>
            <a:ext cx="550800" cy="364680"/>
          </a:xfrm>
          <a:prstGeom prst="rect">
            <a:avLst/>
          </a:prstGeom>
          <a:noFill/>
          <a:ln>
            <a:noFill/>
          </a:ln>
        </p:spPr>
        <p:txBody>
          <a:bodyPr anchor="ctr">
            <a:noAutofit/>
          </a:bodyPr>
          <a:lstStyle/>
          <a:p>
            <a:pPr algn="r">
              <a:lnSpc>
                <a:spcPct val="100000"/>
              </a:lnSpc>
            </a:pPr>
            <a:fld id="{68271AFE-FEDB-476E-91C2-39264DE0B2D1}" type="slidenum">
              <a:rPr lang="en-IN" sz="900" b="1" strike="noStrike" spc="-1">
                <a:solidFill>
                  <a:srgbClr val="BFBFBF"/>
                </a:solidFill>
                <a:latin typeface="Century Gothic"/>
                <a:ea typeface="Arial"/>
              </a:rPr>
              <a:t>13</a:t>
            </a:fld>
            <a:endParaRPr lang="en-IN" sz="900" b="0" strike="noStrike" spc="-1">
              <a:latin typeface="Times New Roman"/>
            </a:endParaRPr>
          </a:p>
        </p:txBody>
      </p:sp>
      <p:pic>
        <p:nvPicPr>
          <p:cNvPr id="3" name="Picture 2">
            <a:extLst>
              <a:ext uri="{FF2B5EF4-FFF2-40B4-BE49-F238E27FC236}">
                <a16:creationId xmlns:a16="http://schemas.microsoft.com/office/drawing/2014/main" id="{B6FC91A4-3E26-2A2D-A946-CF8F31E71E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773" y="570144"/>
            <a:ext cx="2882107" cy="5609737"/>
          </a:xfrm>
          <a:prstGeom prst="rect">
            <a:avLst/>
          </a:prstGeom>
        </p:spPr>
      </p:pic>
    </p:spTree>
    <p:extLst>
      <p:ext uri="{BB962C8B-B14F-4D97-AF65-F5344CB8AC3E}">
        <p14:creationId xmlns:p14="http://schemas.microsoft.com/office/powerpoint/2010/main" val="342837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95849" y="570144"/>
            <a:ext cx="9905760" cy="807876"/>
          </a:xfrm>
          <a:prstGeom prst="rect">
            <a:avLst/>
          </a:prstGeom>
          <a:noFill/>
          <a:ln>
            <a:noFill/>
          </a:ln>
        </p:spPr>
        <p:txBody>
          <a:bodyPr anchor="ctr">
            <a:noAutofit/>
          </a:bodyPr>
          <a:lstStyle/>
          <a:p>
            <a:pPr>
              <a:lnSpc>
                <a:spcPct val="100000"/>
              </a:lnSpc>
            </a:pPr>
            <a:r>
              <a:rPr lang="en-IN" sz="3600" b="1" strike="noStrike" cap="all" spc="-1" dirty="0">
                <a:solidFill>
                  <a:srgbClr val="FF0000"/>
                </a:solidFill>
                <a:latin typeface="Century Gothic" panose="020B0502020202020204" pitchFamily="34" charset="0"/>
              </a:rPr>
              <a:t>SCREENSHOTS:</a:t>
            </a:r>
          </a:p>
          <a:p>
            <a:pPr>
              <a:lnSpc>
                <a:spcPct val="100000"/>
              </a:lnSpc>
            </a:pPr>
            <a:endParaRPr lang="en-IN" sz="3600" b="1" strike="noStrike" spc="-1" dirty="0">
              <a:solidFill>
                <a:srgbClr val="FF0000"/>
              </a:solidFill>
              <a:latin typeface="Century Gothic" panose="020B0502020202020204" pitchFamily="34" charset="0"/>
            </a:endParaRPr>
          </a:p>
        </p:txBody>
      </p:sp>
      <p:sp>
        <p:nvSpPr>
          <p:cNvPr id="117" name="TextShape 2"/>
          <p:cNvSpPr txBox="1"/>
          <p:nvPr/>
        </p:nvSpPr>
        <p:spPr>
          <a:xfrm>
            <a:off x="172800" y="2939969"/>
            <a:ext cx="11158200" cy="2106593"/>
          </a:xfrm>
          <a:prstGeom prst="rect">
            <a:avLst/>
          </a:prstGeom>
          <a:noFill/>
          <a:ln>
            <a:noFill/>
          </a:ln>
        </p:spPr>
        <p:txBody>
          <a:bodyPr anchor="ctr">
            <a:noAutofit/>
          </a:bodyPr>
          <a:lstStyle/>
          <a:p>
            <a:pPr algn="l">
              <a:buFont typeface="Arial" panose="020B0604020202020204" pitchFamily="34" charset="0"/>
              <a:buChar char="•"/>
            </a:pPr>
            <a:endParaRPr lang="en-US" sz="2800" b="0" i="0" dirty="0">
              <a:solidFill>
                <a:schemeClr val="bg1"/>
              </a:solidFill>
              <a:effectLst/>
              <a:latin typeface="-apple-system"/>
            </a:endParaRPr>
          </a:p>
          <a:p>
            <a:pPr algn="l"/>
            <a:endParaRPr lang="en-US" sz="2400" b="0" i="0" dirty="0">
              <a:solidFill>
                <a:schemeClr val="bg1"/>
              </a:solidFill>
              <a:effectLst/>
              <a:latin typeface="Century Gothic" panose="020B0502020202020204" pitchFamily="34" charset="0"/>
            </a:endParaRPr>
          </a:p>
        </p:txBody>
      </p:sp>
      <p:sp>
        <p:nvSpPr>
          <p:cNvPr id="118" name="TextShape 3"/>
          <p:cNvSpPr txBox="1"/>
          <p:nvPr/>
        </p:nvSpPr>
        <p:spPr>
          <a:xfrm>
            <a:off x="8913960" y="624564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119" name="TextShape 4"/>
          <p:cNvSpPr txBox="1"/>
          <p:nvPr/>
        </p:nvSpPr>
        <p:spPr>
          <a:xfrm>
            <a:off x="346320" y="6248520"/>
            <a:ext cx="7543440" cy="364680"/>
          </a:xfrm>
          <a:prstGeom prst="rect">
            <a:avLst/>
          </a:prstGeom>
          <a:noFill/>
          <a:ln>
            <a:noFill/>
          </a:ln>
        </p:spPr>
        <p:txBody>
          <a:bodyPr anchor="ctr">
            <a:noAutofit/>
          </a:bodyPr>
          <a:lstStyle/>
          <a:p>
            <a:pPr>
              <a:lnSpc>
                <a:spcPct val="100000"/>
              </a:lnSpc>
            </a:pPr>
            <a:r>
              <a:rPr lang="en-US" sz="900" b="1" strike="noStrike" spc="-1">
                <a:solidFill>
                  <a:srgbClr val="BFBFBF"/>
                </a:solidFill>
                <a:latin typeface="Century Gothic"/>
                <a:ea typeface="Arial"/>
              </a:rPr>
              <a:t>DEPARTMENT OF COMPUTER SCIENCE AND ENGINEERING</a:t>
            </a:r>
            <a:endParaRPr lang="en-IN" sz="900" b="0" strike="noStrike" spc="-1">
              <a:latin typeface="Times New Roman"/>
            </a:endParaRPr>
          </a:p>
        </p:txBody>
      </p:sp>
      <p:sp>
        <p:nvSpPr>
          <p:cNvPr id="120" name="TextShape 5"/>
          <p:cNvSpPr txBox="1"/>
          <p:nvPr/>
        </p:nvSpPr>
        <p:spPr>
          <a:xfrm>
            <a:off x="10780200" y="6245640"/>
            <a:ext cx="550800" cy="364680"/>
          </a:xfrm>
          <a:prstGeom prst="rect">
            <a:avLst/>
          </a:prstGeom>
          <a:noFill/>
          <a:ln>
            <a:noFill/>
          </a:ln>
        </p:spPr>
        <p:txBody>
          <a:bodyPr anchor="ctr">
            <a:noAutofit/>
          </a:bodyPr>
          <a:lstStyle/>
          <a:p>
            <a:pPr algn="r">
              <a:lnSpc>
                <a:spcPct val="100000"/>
              </a:lnSpc>
            </a:pPr>
            <a:fld id="{68271AFE-FEDB-476E-91C2-39264DE0B2D1}" type="slidenum">
              <a:rPr lang="en-IN" sz="900" b="1" strike="noStrike" spc="-1">
                <a:solidFill>
                  <a:srgbClr val="BFBFBF"/>
                </a:solidFill>
                <a:latin typeface="Century Gothic"/>
                <a:ea typeface="Arial"/>
              </a:rPr>
              <a:t>14</a:t>
            </a:fld>
            <a:endParaRPr lang="en-IN" sz="900" b="0" strike="noStrike" spc="-1">
              <a:latin typeface="Times New Roman"/>
            </a:endParaRPr>
          </a:p>
        </p:txBody>
      </p:sp>
      <p:pic>
        <p:nvPicPr>
          <p:cNvPr id="3" name="Picture 2">
            <a:extLst>
              <a:ext uri="{FF2B5EF4-FFF2-40B4-BE49-F238E27FC236}">
                <a16:creationId xmlns:a16="http://schemas.microsoft.com/office/drawing/2014/main" id="{4086043F-AA3A-2892-4F3A-9F856ECD7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1813" y="599440"/>
            <a:ext cx="3163253" cy="5659120"/>
          </a:xfrm>
          <a:prstGeom prst="rect">
            <a:avLst/>
          </a:prstGeom>
        </p:spPr>
      </p:pic>
    </p:spTree>
    <p:extLst>
      <p:ext uri="{BB962C8B-B14F-4D97-AF65-F5344CB8AC3E}">
        <p14:creationId xmlns:p14="http://schemas.microsoft.com/office/powerpoint/2010/main" val="926473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95849" y="570144"/>
            <a:ext cx="9905760" cy="807876"/>
          </a:xfrm>
          <a:prstGeom prst="rect">
            <a:avLst/>
          </a:prstGeom>
          <a:noFill/>
          <a:ln>
            <a:noFill/>
          </a:ln>
        </p:spPr>
        <p:txBody>
          <a:bodyPr anchor="ctr">
            <a:noAutofit/>
          </a:bodyPr>
          <a:lstStyle/>
          <a:p>
            <a:pPr>
              <a:lnSpc>
                <a:spcPct val="100000"/>
              </a:lnSpc>
            </a:pPr>
            <a:r>
              <a:rPr lang="en-IN" sz="3600" b="1" strike="noStrike" cap="all" spc="-1" dirty="0">
                <a:solidFill>
                  <a:srgbClr val="FF0000"/>
                </a:solidFill>
                <a:latin typeface="Century Gothic" panose="020B0502020202020204" pitchFamily="34" charset="0"/>
              </a:rPr>
              <a:t>SCREENSHOTS:</a:t>
            </a:r>
          </a:p>
          <a:p>
            <a:pPr>
              <a:lnSpc>
                <a:spcPct val="100000"/>
              </a:lnSpc>
            </a:pPr>
            <a:endParaRPr lang="en-IN" sz="3600" b="1" strike="noStrike" spc="-1" dirty="0">
              <a:solidFill>
                <a:srgbClr val="FF0000"/>
              </a:solidFill>
              <a:latin typeface="Century Gothic" panose="020B0502020202020204" pitchFamily="34" charset="0"/>
            </a:endParaRPr>
          </a:p>
        </p:txBody>
      </p:sp>
      <p:sp>
        <p:nvSpPr>
          <p:cNvPr id="117" name="TextShape 2"/>
          <p:cNvSpPr txBox="1"/>
          <p:nvPr/>
        </p:nvSpPr>
        <p:spPr>
          <a:xfrm>
            <a:off x="172800" y="2939969"/>
            <a:ext cx="11158200" cy="2106593"/>
          </a:xfrm>
          <a:prstGeom prst="rect">
            <a:avLst/>
          </a:prstGeom>
          <a:noFill/>
          <a:ln>
            <a:noFill/>
          </a:ln>
        </p:spPr>
        <p:txBody>
          <a:bodyPr anchor="ctr">
            <a:noAutofit/>
          </a:bodyPr>
          <a:lstStyle/>
          <a:p>
            <a:pPr algn="l">
              <a:buFont typeface="Arial" panose="020B0604020202020204" pitchFamily="34" charset="0"/>
              <a:buChar char="•"/>
            </a:pPr>
            <a:endParaRPr lang="en-US" sz="2800" b="0" i="0" dirty="0">
              <a:solidFill>
                <a:schemeClr val="bg1"/>
              </a:solidFill>
              <a:effectLst/>
              <a:latin typeface="-apple-system"/>
            </a:endParaRPr>
          </a:p>
          <a:p>
            <a:pPr algn="l"/>
            <a:endParaRPr lang="en-US" sz="2400" b="0" i="0" dirty="0">
              <a:solidFill>
                <a:schemeClr val="bg1"/>
              </a:solidFill>
              <a:effectLst/>
              <a:latin typeface="Century Gothic" panose="020B0502020202020204" pitchFamily="34" charset="0"/>
            </a:endParaRPr>
          </a:p>
        </p:txBody>
      </p:sp>
      <p:sp>
        <p:nvSpPr>
          <p:cNvPr id="118" name="TextShape 3"/>
          <p:cNvSpPr txBox="1"/>
          <p:nvPr/>
        </p:nvSpPr>
        <p:spPr>
          <a:xfrm>
            <a:off x="8913960" y="624564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119" name="TextShape 4"/>
          <p:cNvSpPr txBox="1"/>
          <p:nvPr/>
        </p:nvSpPr>
        <p:spPr>
          <a:xfrm>
            <a:off x="346320" y="6248520"/>
            <a:ext cx="7543440" cy="364680"/>
          </a:xfrm>
          <a:prstGeom prst="rect">
            <a:avLst/>
          </a:prstGeom>
          <a:noFill/>
          <a:ln>
            <a:noFill/>
          </a:ln>
        </p:spPr>
        <p:txBody>
          <a:bodyPr anchor="ctr">
            <a:noAutofit/>
          </a:bodyPr>
          <a:lstStyle/>
          <a:p>
            <a:pPr>
              <a:lnSpc>
                <a:spcPct val="100000"/>
              </a:lnSpc>
            </a:pPr>
            <a:r>
              <a:rPr lang="en-US" sz="900" b="1" strike="noStrike" spc="-1">
                <a:solidFill>
                  <a:srgbClr val="BFBFBF"/>
                </a:solidFill>
                <a:latin typeface="Century Gothic"/>
                <a:ea typeface="Arial"/>
              </a:rPr>
              <a:t>DEPARTMENT OF COMPUTER SCIENCE AND ENGINEERING</a:t>
            </a:r>
            <a:endParaRPr lang="en-IN" sz="900" b="0" strike="noStrike" spc="-1">
              <a:latin typeface="Times New Roman"/>
            </a:endParaRPr>
          </a:p>
        </p:txBody>
      </p:sp>
      <p:sp>
        <p:nvSpPr>
          <p:cNvPr id="120" name="TextShape 5"/>
          <p:cNvSpPr txBox="1"/>
          <p:nvPr/>
        </p:nvSpPr>
        <p:spPr>
          <a:xfrm>
            <a:off x="10780200" y="6245640"/>
            <a:ext cx="550800" cy="364680"/>
          </a:xfrm>
          <a:prstGeom prst="rect">
            <a:avLst/>
          </a:prstGeom>
          <a:noFill/>
          <a:ln>
            <a:noFill/>
          </a:ln>
        </p:spPr>
        <p:txBody>
          <a:bodyPr anchor="ctr">
            <a:noAutofit/>
          </a:bodyPr>
          <a:lstStyle/>
          <a:p>
            <a:pPr algn="r">
              <a:lnSpc>
                <a:spcPct val="100000"/>
              </a:lnSpc>
            </a:pPr>
            <a:fld id="{68271AFE-FEDB-476E-91C2-39264DE0B2D1}" type="slidenum">
              <a:rPr lang="en-IN" sz="900" b="1" strike="noStrike" spc="-1">
                <a:solidFill>
                  <a:srgbClr val="BFBFBF"/>
                </a:solidFill>
                <a:latin typeface="Century Gothic"/>
                <a:ea typeface="Arial"/>
              </a:rPr>
              <a:t>15</a:t>
            </a:fld>
            <a:endParaRPr lang="en-IN" sz="900" b="0" strike="noStrike" spc="-1">
              <a:latin typeface="Times New Roman"/>
            </a:endParaRPr>
          </a:p>
        </p:txBody>
      </p:sp>
      <p:pic>
        <p:nvPicPr>
          <p:cNvPr id="3" name="Picture 2">
            <a:extLst>
              <a:ext uri="{FF2B5EF4-FFF2-40B4-BE49-F238E27FC236}">
                <a16:creationId xmlns:a16="http://schemas.microsoft.com/office/drawing/2014/main" id="{E70F43CE-8B63-9D8B-D0CD-098ACA13A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285" y="544744"/>
            <a:ext cx="2767727" cy="6004560"/>
          </a:xfrm>
          <a:prstGeom prst="rect">
            <a:avLst/>
          </a:prstGeom>
        </p:spPr>
      </p:pic>
    </p:spTree>
    <p:extLst>
      <p:ext uri="{BB962C8B-B14F-4D97-AF65-F5344CB8AC3E}">
        <p14:creationId xmlns:p14="http://schemas.microsoft.com/office/powerpoint/2010/main" val="211134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95849" y="570144"/>
            <a:ext cx="9905760" cy="807876"/>
          </a:xfrm>
          <a:prstGeom prst="rect">
            <a:avLst/>
          </a:prstGeom>
          <a:noFill/>
          <a:ln>
            <a:noFill/>
          </a:ln>
        </p:spPr>
        <p:txBody>
          <a:bodyPr anchor="ctr">
            <a:noAutofit/>
          </a:bodyPr>
          <a:lstStyle/>
          <a:p>
            <a:pPr>
              <a:lnSpc>
                <a:spcPct val="100000"/>
              </a:lnSpc>
            </a:pPr>
            <a:r>
              <a:rPr lang="en-IN" sz="3600" b="1" strike="noStrike" cap="all" spc="-1" dirty="0">
                <a:solidFill>
                  <a:srgbClr val="FF0000"/>
                </a:solidFill>
                <a:latin typeface="Century Gothic" panose="020B0502020202020204" pitchFamily="34" charset="0"/>
              </a:rPr>
              <a:t>SCREENSHOTS:</a:t>
            </a:r>
          </a:p>
          <a:p>
            <a:pPr>
              <a:lnSpc>
                <a:spcPct val="100000"/>
              </a:lnSpc>
            </a:pPr>
            <a:endParaRPr lang="en-IN" sz="3600" b="1" strike="noStrike" spc="-1" dirty="0">
              <a:solidFill>
                <a:srgbClr val="FF0000"/>
              </a:solidFill>
              <a:latin typeface="Century Gothic" panose="020B0502020202020204" pitchFamily="34" charset="0"/>
            </a:endParaRPr>
          </a:p>
        </p:txBody>
      </p:sp>
      <p:sp>
        <p:nvSpPr>
          <p:cNvPr id="117" name="TextShape 2"/>
          <p:cNvSpPr txBox="1"/>
          <p:nvPr/>
        </p:nvSpPr>
        <p:spPr>
          <a:xfrm>
            <a:off x="172800" y="2939969"/>
            <a:ext cx="11158200" cy="2106593"/>
          </a:xfrm>
          <a:prstGeom prst="rect">
            <a:avLst/>
          </a:prstGeom>
          <a:noFill/>
          <a:ln>
            <a:noFill/>
          </a:ln>
        </p:spPr>
        <p:txBody>
          <a:bodyPr anchor="ctr">
            <a:noAutofit/>
          </a:bodyPr>
          <a:lstStyle/>
          <a:p>
            <a:pPr algn="l">
              <a:buFont typeface="Arial" panose="020B0604020202020204" pitchFamily="34" charset="0"/>
              <a:buChar char="•"/>
            </a:pPr>
            <a:endParaRPr lang="en-US" sz="2800" b="0" i="0" dirty="0">
              <a:solidFill>
                <a:schemeClr val="bg1"/>
              </a:solidFill>
              <a:effectLst/>
              <a:latin typeface="-apple-system"/>
            </a:endParaRPr>
          </a:p>
          <a:p>
            <a:pPr algn="l"/>
            <a:endParaRPr lang="en-US" sz="2400" b="0" i="0" dirty="0">
              <a:solidFill>
                <a:schemeClr val="bg1"/>
              </a:solidFill>
              <a:effectLst/>
              <a:latin typeface="Century Gothic" panose="020B0502020202020204" pitchFamily="34" charset="0"/>
            </a:endParaRPr>
          </a:p>
        </p:txBody>
      </p:sp>
      <p:sp>
        <p:nvSpPr>
          <p:cNvPr id="118" name="TextShape 3"/>
          <p:cNvSpPr txBox="1"/>
          <p:nvPr/>
        </p:nvSpPr>
        <p:spPr>
          <a:xfrm>
            <a:off x="8913960" y="624564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119" name="TextShape 4"/>
          <p:cNvSpPr txBox="1"/>
          <p:nvPr/>
        </p:nvSpPr>
        <p:spPr>
          <a:xfrm>
            <a:off x="346320" y="6248520"/>
            <a:ext cx="7543440" cy="364680"/>
          </a:xfrm>
          <a:prstGeom prst="rect">
            <a:avLst/>
          </a:prstGeom>
          <a:noFill/>
          <a:ln>
            <a:noFill/>
          </a:ln>
        </p:spPr>
        <p:txBody>
          <a:bodyPr anchor="ctr">
            <a:noAutofit/>
          </a:bodyPr>
          <a:lstStyle/>
          <a:p>
            <a:pPr>
              <a:lnSpc>
                <a:spcPct val="100000"/>
              </a:lnSpc>
            </a:pPr>
            <a:r>
              <a:rPr lang="en-US" sz="900" b="1" strike="noStrike" spc="-1">
                <a:solidFill>
                  <a:srgbClr val="BFBFBF"/>
                </a:solidFill>
                <a:latin typeface="Century Gothic"/>
                <a:ea typeface="Arial"/>
              </a:rPr>
              <a:t>DEPARTMENT OF COMPUTER SCIENCE AND ENGINEERING</a:t>
            </a:r>
            <a:endParaRPr lang="en-IN" sz="900" b="0" strike="noStrike" spc="-1">
              <a:latin typeface="Times New Roman"/>
            </a:endParaRPr>
          </a:p>
        </p:txBody>
      </p:sp>
      <p:sp>
        <p:nvSpPr>
          <p:cNvPr id="120" name="TextShape 5"/>
          <p:cNvSpPr txBox="1"/>
          <p:nvPr/>
        </p:nvSpPr>
        <p:spPr>
          <a:xfrm>
            <a:off x="10780200" y="6245640"/>
            <a:ext cx="550800" cy="364680"/>
          </a:xfrm>
          <a:prstGeom prst="rect">
            <a:avLst/>
          </a:prstGeom>
          <a:noFill/>
          <a:ln>
            <a:noFill/>
          </a:ln>
        </p:spPr>
        <p:txBody>
          <a:bodyPr anchor="ctr">
            <a:noAutofit/>
          </a:bodyPr>
          <a:lstStyle/>
          <a:p>
            <a:pPr algn="r">
              <a:lnSpc>
                <a:spcPct val="100000"/>
              </a:lnSpc>
            </a:pPr>
            <a:fld id="{68271AFE-FEDB-476E-91C2-39264DE0B2D1}" type="slidenum">
              <a:rPr lang="en-IN" sz="900" b="1" strike="noStrike" spc="-1">
                <a:solidFill>
                  <a:srgbClr val="BFBFBF"/>
                </a:solidFill>
                <a:latin typeface="Century Gothic"/>
                <a:ea typeface="Arial"/>
              </a:rPr>
              <a:t>16</a:t>
            </a:fld>
            <a:endParaRPr lang="en-IN" sz="900" b="0" strike="noStrike" spc="-1">
              <a:latin typeface="Times New Roman"/>
            </a:endParaRPr>
          </a:p>
        </p:txBody>
      </p:sp>
      <p:pic>
        <p:nvPicPr>
          <p:cNvPr id="3" name="Picture 2">
            <a:extLst>
              <a:ext uri="{FF2B5EF4-FFF2-40B4-BE49-F238E27FC236}">
                <a16:creationId xmlns:a16="http://schemas.microsoft.com/office/drawing/2014/main" id="{757A9847-EACC-04DB-C176-C5470356C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805" y="244800"/>
            <a:ext cx="2708315" cy="5875667"/>
          </a:xfrm>
          <a:prstGeom prst="rect">
            <a:avLst/>
          </a:prstGeom>
        </p:spPr>
      </p:pic>
    </p:spTree>
    <p:extLst>
      <p:ext uri="{BB962C8B-B14F-4D97-AF65-F5344CB8AC3E}">
        <p14:creationId xmlns:p14="http://schemas.microsoft.com/office/powerpoint/2010/main" val="413182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447073" y="1410708"/>
            <a:ext cx="9905760" cy="632880"/>
          </a:xfrm>
          <a:prstGeom prst="rect">
            <a:avLst/>
          </a:prstGeom>
          <a:noFill/>
          <a:ln>
            <a:noFill/>
          </a:ln>
        </p:spPr>
        <p:txBody>
          <a:bodyPr anchor="ctr">
            <a:noAutofit/>
          </a:bodyPr>
          <a:lstStyle/>
          <a:p>
            <a:pPr>
              <a:lnSpc>
                <a:spcPct val="100000"/>
              </a:lnSpc>
            </a:pPr>
            <a:r>
              <a:rPr lang="en-US" sz="3600" b="1" strike="noStrike" cap="all" spc="-1" dirty="0">
                <a:solidFill>
                  <a:srgbClr val="FF0000"/>
                </a:solidFill>
                <a:uFillTx/>
                <a:latin typeface="Century Gothic" panose="020B0502020202020204" pitchFamily="34" charset="0"/>
              </a:rPr>
              <a:t>F</a:t>
            </a:r>
            <a:r>
              <a:rPr lang="en-IN" sz="3600" b="1" strike="noStrike" cap="all" spc="-1" dirty="0" err="1">
                <a:solidFill>
                  <a:srgbClr val="FF0000"/>
                </a:solidFill>
                <a:uFillTx/>
                <a:latin typeface="Century Gothic" panose="020B0502020202020204" pitchFamily="34" charset="0"/>
              </a:rPr>
              <a:t>uture</a:t>
            </a:r>
            <a:r>
              <a:rPr lang="en-IN" sz="3600" b="1" strike="noStrike" cap="all" spc="-1" dirty="0">
                <a:solidFill>
                  <a:srgbClr val="FF0000"/>
                </a:solidFill>
                <a:uFillTx/>
                <a:latin typeface="Century Gothic" panose="020B0502020202020204" pitchFamily="34" charset="0"/>
              </a:rPr>
              <a:t> scope</a:t>
            </a:r>
            <a:r>
              <a:rPr lang="en-IN" sz="3200" b="1" strike="noStrike" cap="all" spc="-1" dirty="0">
                <a:solidFill>
                  <a:srgbClr val="FF0000"/>
                </a:solidFill>
                <a:uFillTx/>
                <a:latin typeface="Century Gothic" panose="020B0502020202020204" pitchFamily="34" charset="0"/>
              </a:rPr>
              <a:t>:</a:t>
            </a:r>
            <a:endParaRPr lang="en-IN" sz="3200" b="0" strike="noStrike" spc="-1" dirty="0">
              <a:solidFill>
                <a:srgbClr val="000000"/>
              </a:solidFill>
              <a:latin typeface="Arial"/>
            </a:endParaRPr>
          </a:p>
        </p:txBody>
      </p:sp>
      <p:sp>
        <p:nvSpPr>
          <p:cNvPr id="232" name="TextShape 2"/>
          <p:cNvSpPr txBox="1"/>
          <p:nvPr/>
        </p:nvSpPr>
        <p:spPr>
          <a:xfrm>
            <a:off x="1017647" y="2043588"/>
            <a:ext cx="10727280" cy="3762638"/>
          </a:xfrm>
          <a:prstGeom prst="rect">
            <a:avLst/>
          </a:prstGeom>
          <a:noFill/>
          <a:ln>
            <a:noFill/>
          </a:ln>
        </p:spPr>
        <p:txBody>
          <a:bodyPr anchor="ctr">
            <a:normAutofit/>
          </a:bodyPr>
          <a:lstStyle/>
          <a:p>
            <a:pPr marL="285840" indent="-285480">
              <a:lnSpc>
                <a:spcPct val="100000"/>
              </a:lnSpc>
              <a:spcBef>
                <a:spcPts val="561"/>
              </a:spcBef>
              <a:spcAft>
                <a:spcPts val="601"/>
              </a:spcAft>
              <a:buClr>
                <a:srgbClr val="FFFFFF"/>
              </a:buClr>
              <a:buFont typeface="Wingdings" charset="2"/>
              <a:buChar char=""/>
            </a:pPr>
            <a:r>
              <a:rPr lang="en-US" sz="2800" cap="small" spc="-1" dirty="0">
                <a:solidFill>
                  <a:srgbClr val="FFFFFF"/>
                </a:solidFill>
                <a:latin typeface="Times New Roman"/>
              </a:rPr>
              <a:t>Voice to Text conversion</a:t>
            </a:r>
            <a:endParaRPr lang="en-IN" sz="2800" b="0" strike="noStrike" cap="small" spc="-1" dirty="0">
              <a:solidFill>
                <a:srgbClr val="FFFFFF"/>
              </a:solidFill>
              <a:latin typeface="Century Gothic"/>
            </a:endParaRPr>
          </a:p>
          <a:p>
            <a:pPr marL="285840" indent="-285480">
              <a:lnSpc>
                <a:spcPct val="100000"/>
              </a:lnSpc>
              <a:spcBef>
                <a:spcPts val="561"/>
              </a:spcBef>
              <a:spcAft>
                <a:spcPts val="601"/>
              </a:spcAft>
              <a:buClr>
                <a:srgbClr val="FFFFFF"/>
              </a:buClr>
              <a:buFont typeface="Wingdings" charset="2"/>
              <a:buChar char=""/>
            </a:pPr>
            <a:r>
              <a:rPr lang="en-US" sz="2800" cap="small" spc="-1" dirty="0">
                <a:solidFill>
                  <a:srgbClr val="FFFFFF"/>
                </a:solidFill>
                <a:latin typeface="Times New Roman"/>
              </a:rPr>
              <a:t>Creating</a:t>
            </a:r>
            <a:r>
              <a:rPr lang="en-US" sz="2800" b="0" strike="noStrike" cap="small" spc="-1" dirty="0">
                <a:solidFill>
                  <a:srgbClr val="FFFFFF"/>
                </a:solidFill>
                <a:latin typeface="Times New Roman"/>
              </a:rPr>
              <a:t> Groups and sharing resources.</a:t>
            </a:r>
          </a:p>
          <a:p>
            <a:pPr marL="285840" indent="-285480">
              <a:lnSpc>
                <a:spcPct val="100000"/>
              </a:lnSpc>
              <a:spcBef>
                <a:spcPts val="561"/>
              </a:spcBef>
              <a:spcAft>
                <a:spcPts val="601"/>
              </a:spcAft>
              <a:buClr>
                <a:srgbClr val="FFFFFF"/>
              </a:buClr>
              <a:buFont typeface="Wingdings" charset="2"/>
              <a:buChar char=""/>
            </a:pPr>
            <a:r>
              <a:rPr lang="en-US" sz="2800" cap="small" spc="-1" dirty="0">
                <a:solidFill>
                  <a:srgbClr val="FFFFFF"/>
                </a:solidFill>
                <a:latin typeface="Times New Roman"/>
              </a:rPr>
              <a:t>Clock generation with tasks.</a:t>
            </a:r>
          </a:p>
          <a:p>
            <a:pPr marL="285840" indent="-285480">
              <a:lnSpc>
                <a:spcPct val="100000"/>
              </a:lnSpc>
              <a:spcBef>
                <a:spcPts val="561"/>
              </a:spcBef>
              <a:spcAft>
                <a:spcPts val="601"/>
              </a:spcAft>
              <a:buClr>
                <a:srgbClr val="FFFFFF"/>
              </a:buClr>
              <a:buFont typeface="Wingdings" charset="2"/>
              <a:buChar char=""/>
            </a:pPr>
            <a:r>
              <a:rPr lang="en-US" sz="2800" cap="small" spc="-1" dirty="0">
                <a:solidFill>
                  <a:srgbClr val="FFFFFF"/>
                </a:solidFill>
                <a:latin typeface="Times New Roman"/>
              </a:rPr>
              <a:t>Progress Bar</a:t>
            </a:r>
          </a:p>
          <a:p>
            <a:pPr marL="285840" indent="-285480">
              <a:lnSpc>
                <a:spcPct val="100000"/>
              </a:lnSpc>
              <a:spcBef>
                <a:spcPts val="561"/>
              </a:spcBef>
              <a:spcAft>
                <a:spcPts val="601"/>
              </a:spcAft>
              <a:buClr>
                <a:srgbClr val="FFFFFF"/>
              </a:buClr>
              <a:buFont typeface="Wingdings" charset="2"/>
              <a:buChar char=""/>
            </a:pPr>
            <a:endParaRPr lang="en-US" sz="2800" b="0" strike="noStrike" cap="small" spc="-1" dirty="0">
              <a:solidFill>
                <a:srgbClr val="FFFFFF"/>
              </a:solidFill>
              <a:latin typeface="Times New Roman"/>
            </a:endParaRPr>
          </a:p>
          <a:p>
            <a:pPr marL="285840" indent="-285480">
              <a:lnSpc>
                <a:spcPct val="100000"/>
              </a:lnSpc>
              <a:spcBef>
                <a:spcPts val="561"/>
              </a:spcBef>
              <a:spcAft>
                <a:spcPts val="601"/>
              </a:spcAft>
              <a:buClr>
                <a:srgbClr val="FFFFFF"/>
              </a:buClr>
              <a:buFont typeface="Wingdings" charset="2"/>
              <a:buChar char=""/>
            </a:pPr>
            <a:endParaRPr lang="en-IN" sz="2800" b="0" strike="noStrike" cap="small" spc="-1" dirty="0">
              <a:solidFill>
                <a:srgbClr val="FFFFFF"/>
              </a:solidFill>
              <a:latin typeface="Century Gothic"/>
            </a:endParaRPr>
          </a:p>
        </p:txBody>
      </p:sp>
      <p:sp>
        <p:nvSpPr>
          <p:cNvPr id="233" name="TextShape 3"/>
          <p:cNvSpPr txBox="1"/>
          <p:nvPr/>
        </p:nvSpPr>
        <p:spPr>
          <a:xfrm>
            <a:off x="9050760" y="606600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234" name="TextShape 4"/>
          <p:cNvSpPr txBox="1"/>
          <p:nvPr/>
        </p:nvSpPr>
        <p:spPr>
          <a:xfrm>
            <a:off x="285084" y="6248340"/>
            <a:ext cx="7543440" cy="364680"/>
          </a:xfrm>
          <a:prstGeom prst="rect">
            <a:avLst/>
          </a:prstGeom>
          <a:noFill/>
          <a:ln>
            <a:noFill/>
          </a:ln>
        </p:spPr>
        <p:txBody>
          <a:bodyPr anchor="ctr">
            <a:noAutofit/>
          </a:bodyPr>
          <a:lstStyle/>
          <a:p>
            <a:pPr>
              <a:lnSpc>
                <a:spcPct val="100000"/>
              </a:lnSpc>
            </a:pPr>
            <a:r>
              <a:rPr lang="en-US" sz="900" b="1" strike="noStrike" spc="-1" dirty="0">
                <a:solidFill>
                  <a:srgbClr val="BFBFBF"/>
                </a:solidFill>
                <a:latin typeface="Century Gothic"/>
                <a:ea typeface="Arial"/>
              </a:rPr>
              <a:t>DEPARTMENT OF COMPUTER SCIENCE AND ENGINEERING</a:t>
            </a:r>
            <a:endParaRPr lang="en-IN" sz="900" b="0" strike="noStrike" spc="-1" dirty="0">
              <a:latin typeface="Times New Roman"/>
            </a:endParaRPr>
          </a:p>
        </p:txBody>
      </p:sp>
      <p:sp>
        <p:nvSpPr>
          <p:cNvPr id="235" name="TextShape 5"/>
          <p:cNvSpPr txBox="1"/>
          <p:nvPr/>
        </p:nvSpPr>
        <p:spPr>
          <a:xfrm>
            <a:off x="10904760" y="6066000"/>
            <a:ext cx="550800" cy="364680"/>
          </a:xfrm>
          <a:prstGeom prst="rect">
            <a:avLst/>
          </a:prstGeom>
          <a:noFill/>
          <a:ln>
            <a:noFill/>
          </a:ln>
        </p:spPr>
        <p:txBody>
          <a:bodyPr anchor="ctr">
            <a:noAutofit/>
          </a:bodyPr>
          <a:lstStyle/>
          <a:p>
            <a:pPr algn="r">
              <a:lnSpc>
                <a:spcPct val="100000"/>
              </a:lnSpc>
            </a:pPr>
            <a:fld id="{2302C5ED-0350-4729-A2F5-97F9C6A727AD}" type="slidenum">
              <a:rPr lang="en-IN" sz="900" b="1" strike="noStrike" spc="-1">
                <a:solidFill>
                  <a:srgbClr val="BFBFBF"/>
                </a:solidFill>
                <a:latin typeface="Century Gothic"/>
                <a:ea typeface="Arial"/>
              </a:rPr>
              <a:t>17</a:t>
            </a:fld>
            <a:endParaRPr lang="en-IN" sz="900" b="0" strike="noStrike" spc="-1">
              <a:latin typeface="Times New Roman"/>
            </a:endParaRPr>
          </a:p>
        </p:txBody>
      </p:sp>
      <p:pic>
        <p:nvPicPr>
          <p:cNvPr id="3074" name="Picture 2" descr="List">
            <a:extLst>
              <a:ext uri="{FF2B5EF4-FFF2-40B4-BE49-F238E27FC236}">
                <a16:creationId xmlns:a16="http://schemas.microsoft.com/office/drawing/2014/main" id="{11A2D4EE-3A02-F3F2-DAD9-093C690EA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757" y="1019817"/>
            <a:ext cx="3014803" cy="5410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1917360" y="2163240"/>
            <a:ext cx="9905760" cy="2240640"/>
          </a:xfrm>
          <a:prstGeom prst="rect">
            <a:avLst/>
          </a:prstGeom>
          <a:noFill/>
          <a:ln>
            <a:noFill/>
          </a:ln>
        </p:spPr>
        <p:txBody>
          <a:bodyPr anchor="ctr">
            <a:normAutofit/>
          </a:bodyPr>
          <a:lstStyle/>
          <a:p>
            <a:pPr>
              <a:lnSpc>
                <a:spcPct val="100000"/>
              </a:lnSpc>
            </a:pPr>
            <a:r>
              <a:rPr lang="en-IN" sz="8800" b="1" strike="noStrike" cap="all" spc="-1">
                <a:solidFill>
                  <a:srgbClr val="92D050"/>
                </a:solidFill>
                <a:latin typeface="Times New Roman"/>
              </a:rPr>
              <a:t>THANK YOU</a:t>
            </a:r>
            <a:endParaRPr lang="en-IN" sz="8800" b="0" strike="noStrike" spc="-1">
              <a:solidFill>
                <a:srgbClr val="000000"/>
              </a:solidFill>
              <a:latin typeface="Arial"/>
            </a:endParaRPr>
          </a:p>
        </p:txBody>
      </p:sp>
      <p:sp>
        <p:nvSpPr>
          <p:cNvPr id="242" name="TextShape 2"/>
          <p:cNvSpPr txBox="1"/>
          <p:nvPr/>
        </p:nvSpPr>
        <p:spPr>
          <a:xfrm>
            <a:off x="8837640" y="588312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243" name="TextShape 3"/>
          <p:cNvSpPr txBox="1"/>
          <p:nvPr/>
        </p:nvSpPr>
        <p:spPr>
          <a:xfrm>
            <a:off x="306673" y="6313461"/>
            <a:ext cx="7543440" cy="364680"/>
          </a:xfrm>
          <a:prstGeom prst="rect">
            <a:avLst/>
          </a:prstGeom>
          <a:noFill/>
          <a:ln>
            <a:noFill/>
          </a:ln>
        </p:spPr>
        <p:txBody>
          <a:bodyPr anchor="ctr">
            <a:noAutofit/>
          </a:bodyPr>
          <a:lstStyle/>
          <a:p>
            <a:pPr>
              <a:lnSpc>
                <a:spcPct val="100000"/>
              </a:lnSpc>
            </a:pPr>
            <a:r>
              <a:rPr lang="en-US" sz="900" b="1" strike="noStrike" spc="-1">
                <a:solidFill>
                  <a:srgbClr val="BFBFBF"/>
                </a:solidFill>
                <a:latin typeface="Century Gothic"/>
                <a:ea typeface="Arial"/>
              </a:rPr>
              <a:t>DEPARTMENT OF COMPUTER SCIENCE AND ENGINEERING</a:t>
            </a:r>
            <a:endParaRPr lang="en-IN" sz="900" b="0" strike="noStrike" spc="-1">
              <a:latin typeface="Times New Roman"/>
            </a:endParaRPr>
          </a:p>
        </p:txBody>
      </p:sp>
      <p:sp>
        <p:nvSpPr>
          <p:cNvPr id="244" name="TextShape 4"/>
          <p:cNvSpPr txBox="1"/>
          <p:nvPr/>
        </p:nvSpPr>
        <p:spPr>
          <a:xfrm>
            <a:off x="10514160" y="5883120"/>
            <a:ext cx="550800" cy="364680"/>
          </a:xfrm>
          <a:prstGeom prst="rect">
            <a:avLst/>
          </a:prstGeom>
          <a:noFill/>
          <a:ln>
            <a:noFill/>
          </a:ln>
        </p:spPr>
        <p:txBody>
          <a:bodyPr anchor="ctr">
            <a:noAutofit/>
          </a:bodyPr>
          <a:lstStyle/>
          <a:p>
            <a:pPr algn="r">
              <a:lnSpc>
                <a:spcPct val="100000"/>
              </a:lnSpc>
            </a:pPr>
            <a:fld id="{D2BF460B-721D-4FB4-B8E0-580AB5E3B006}" type="slidenum">
              <a:rPr lang="en-IN" sz="900" b="1" strike="noStrike" spc="-1">
                <a:solidFill>
                  <a:srgbClr val="BFBFBF"/>
                </a:solidFill>
                <a:latin typeface="Century Gothic"/>
                <a:ea typeface="Arial"/>
              </a:rPr>
              <a:t>18</a:t>
            </a:fld>
            <a:endParaRPr lang="en-IN" sz="9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754016" y="239834"/>
            <a:ext cx="9905760" cy="539206"/>
          </a:xfrm>
          <a:prstGeom prst="rect">
            <a:avLst/>
          </a:prstGeom>
          <a:noFill/>
          <a:ln>
            <a:noFill/>
          </a:ln>
        </p:spPr>
        <p:txBody>
          <a:bodyPr anchor="ctr">
            <a:normAutofit fontScale="92500" lnSpcReduction="20000"/>
          </a:bodyPr>
          <a:lstStyle/>
          <a:p>
            <a:pPr>
              <a:lnSpc>
                <a:spcPct val="100000"/>
              </a:lnSpc>
            </a:pPr>
            <a:r>
              <a:rPr lang="en-IN" sz="3600" b="1" strike="noStrike" cap="all" spc="-1" dirty="0">
                <a:solidFill>
                  <a:srgbClr val="FF0000"/>
                </a:solidFill>
                <a:latin typeface="Times New Roman"/>
              </a:rPr>
              <a:t>INDEX</a:t>
            </a:r>
            <a:endParaRPr lang="en-IN" sz="3600" b="1" strike="noStrike" spc="-1" dirty="0">
              <a:solidFill>
                <a:srgbClr val="000000"/>
              </a:solidFill>
              <a:latin typeface="Arial"/>
            </a:endParaRPr>
          </a:p>
        </p:txBody>
      </p:sp>
      <p:sp>
        <p:nvSpPr>
          <p:cNvPr id="90" name="TextShape 2"/>
          <p:cNvSpPr txBox="1"/>
          <p:nvPr/>
        </p:nvSpPr>
        <p:spPr>
          <a:xfrm>
            <a:off x="1143120" y="2365512"/>
            <a:ext cx="9905760" cy="3531107"/>
          </a:xfrm>
          <a:prstGeom prst="rect">
            <a:avLst/>
          </a:prstGeom>
          <a:noFill/>
          <a:ln>
            <a:noFill/>
          </a:ln>
        </p:spPr>
        <p:txBody>
          <a:bodyPr anchor="ctr">
            <a:noAutofit/>
          </a:bodyPr>
          <a:lstStyle/>
          <a:p>
            <a:pPr marL="457560" indent="-457200">
              <a:lnSpc>
                <a:spcPct val="100000"/>
              </a:lnSpc>
              <a:spcBef>
                <a:spcPts val="479"/>
              </a:spcBef>
              <a:spcAft>
                <a:spcPts val="601"/>
              </a:spcAft>
              <a:buClr>
                <a:srgbClr val="FFFFFF"/>
              </a:buClr>
              <a:buFont typeface="+mj-lt"/>
              <a:buAutoNum type="arabicPeriod"/>
            </a:pPr>
            <a:r>
              <a:rPr lang="en-IN" sz="2400" b="1" strike="noStrike" cap="small" spc="-1" dirty="0">
                <a:solidFill>
                  <a:srgbClr val="FFFFFF"/>
                </a:solidFill>
                <a:latin typeface="Century Gothic"/>
              </a:rPr>
              <a:t>INTRODUCTION</a:t>
            </a:r>
            <a:endParaRPr lang="en-IN" sz="2400" b="0" strike="noStrike" cap="small" spc="-1" dirty="0">
              <a:solidFill>
                <a:srgbClr val="FFFFFF"/>
              </a:solidFill>
              <a:latin typeface="Century Gothic"/>
            </a:endParaRPr>
          </a:p>
          <a:p>
            <a:pPr marL="457560" indent="-457200">
              <a:lnSpc>
                <a:spcPct val="100000"/>
              </a:lnSpc>
              <a:spcBef>
                <a:spcPts val="479"/>
              </a:spcBef>
              <a:spcAft>
                <a:spcPts val="601"/>
              </a:spcAft>
              <a:buClr>
                <a:srgbClr val="FFFFFF"/>
              </a:buClr>
              <a:buFont typeface="+mj-lt"/>
              <a:buAutoNum type="arabicPeriod"/>
            </a:pPr>
            <a:r>
              <a:rPr lang="en-IN" sz="2400" b="1" strike="noStrike" cap="small" spc="-1" dirty="0">
                <a:solidFill>
                  <a:srgbClr val="FFFFFF"/>
                </a:solidFill>
                <a:latin typeface="Century Gothic"/>
              </a:rPr>
              <a:t>PROBLEM STATEMENT</a:t>
            </a:r>
          </a:p>
          <a:p>
            <a:pPr marL="457560" indent="-457200">
              <a:spcBef>
                <a:spcPts val="479"/>
              </a:spcBef>
              <a:spcAft>
                <a:spcPts val="601"/>
              </a:spcAft>
              <a:buClr>
                <a:srgbClr val="FFFFFF"/>
              </a:buClr>
              <a:buFont typeface="+mj-lt"/>
              <a:buAutoNum type="arabicPeriod"/>
            </a:pPr>
            <a:r>
              <a:rPr lang="en-IN" sz="2400" b="1" cap="small" spc="-1" dirty="0">
                <a:solidFill>
                  <a:srgbClr val="FFFFFF"/>
                </a:solidFill>
                <a:latin typeface="Century Gothic"/>
              </a:rPr>
              <a:t>SOFTWARE AND HARDWARE REQUIREMENTS</a:t>
            </a:r>
          </a:p>
          <a:p>
            <a:pPr marL="360">
              <a:lnSpc>
                <a:spcPct val="100000"/>
              </a:lnSpc>
              <a:spcBef>
                <a:spcPts val="479"/>
              </a:spcBef>
              <a:spcAft>
                <a:spcPts val="601"/>
              </a:spcAft>
              <a:buClr>
                <a:srgbClr val="FFFFFF"/>
              </a:buClr>
            </a:pPr>
            <a:r>
              <a:rPr lang="en-IN" sz="2400" b="1" cap="small" spc="-1" dirty="0">
                <a:solidFill>
                  <a:srgbClr val="FFFFFF"/>
                </a:solidFill>
                <a:latin typeface="Century Gothic"/>
              </a:rPr>
              <a:t>4.  </a:t>
            </a:r>
            <a:r>
              <a:rPr lang="en-IN" sz="2400" b="1" strike="noStrike" cap="small" spc="-1" dirty="0">
                <a:solidFill>
                  <a:srgbClr val="FFFFFF"/>
                </a:solidFill>
                <a:latin typeface="Century Gothic"/>
              </a:rPr>
              <a:t>WORKING OF TO-DO</a:t>
            </a:r>
          </a:p>
          <a:p>
            <a:pPr marL="360">
              <a:lnSpc>
                <a:spcPct val="100000"/>
              </a:lnSpc>
              <a:spcBef>
                <a:spcPts val="479"/>
              </a:spcBef>
              <a:spcAft>
                <a:spcPts val="601"/>
              </a:spcAft>
              <a:buClr>
                <a:srgbClr val="FFFFFF"/>
              </a:buClr>
            </a:pPr>
            <a:r>
              <a:rPr lang="en-IN" sz="2400" b="1" cap="small" spc="-1" dirty="0">
                <a:solidFill>
                  <a:srgbClr val="FFFFFF"/>
                </a:solidFill>
                <a:latin typeface="Century Gothic"/>
              </a:rPr>
              <a:t>	4.1.Architecture Of To-Do</a:t>
            </a:r>
          </a:p>
          <a:p>
            <a:pPr marL="360">
              <a:lnSpc>
                <a:spcPct val="100000"/>
              </a:lnSpc>
              <a:spcBef>
                <a:spcPts val="479"/>
              </a:spcBef>
              <a:spcAft>
                <a:spcPts val="601"/>
              </a:spcAft>
              <a:buClr>
                <a:srgbClr val="FFFFFF"/>
              </a:buClr>
            </a:pPr>
            <a:r>
              <a:rPr lang="en-IN" sz="2400" b="1" cap="small" spc="-1" dirty="0">
                <a:solidFill>
                  <a:srgbClr val="FFFFFF"/>
                </a:solidFill>
                <a:latin typeface="Century Gothic"/>
              </a:rPr>
              <a:t>	4.2.Modules In Application</a:t>
            </a:r>
          </a:p>
          <a:p>
            <a:pPr marL="360">
              <a:lnSpc>
                <a:spcPct val="100000"/>
              </a:lnSpc>
              <a:spcBef>
                <a:spcPts val="479"/>
              </a:spcBef>
              <a:spcAft>
                <a:spcPts val="601"/>
              </a:spcAft>
              <a:buClr>
                <a:srgbClr val="FFFFFF"/>
              </a:buClr>
            </a:pPr>
            <a:r>
              <a:rPr lang="en-IN" sz="2400" b="1" cap="small" spc="-1" dirty="0">
                <a:solidFill>
                  <a:srgbClr val="FFFFFF"/>
                </a:solidFill>
                <a:latin typeface="Century Gothic"/>
              </a:rPr>
              <a:t>	4.3.Operations involved</a:t>
            </a:r>
          </a:p>
          <a:p>
            <a:pPr marL="360">
              <a:lnSpc>
                <a:spcPct val="100000"/>
              </a:lnSpc>
              <a:spcBef>
                <a:spcPts val="479"/>
              </a:spcBef>
              <a:spcAft>
                <a:spcPts val="601"/>
              </a:spcAft>
              <a:buClr>
                <a:srgbClr val="FFFFFF"/>
              </a:buClr>
            </a:pPr>
            <a:r>
              <a:rPr lang="en-IN" sz="2400" b="1" cap="small" spc="-1" dirty="0">
                <a:solidFill>
                  <a:srgbClr val="FFFFFF"/>
                </a:solidFill>
                <a:latin typeface="Century Gothic"/>
              </a:rPr>
              <a:t>5.  ADVANTAGES AND FEATURES</a:t>
            </a:r>
          </a:p>
          <a:p>
            <a:pPr marL="457560" indent="-457200">
              <a:lnSpc>
                <a:spcPct val="100000"/>
              </a:lnSpc>
              <a:spcBef>
                <a:spcPts val="479"/>
              </a:spcBef>
              <a:spcAft>
                <a:spcPts val="601"/>
              </a:spcAft>
              <a:buClr>
                <a:srgbClr val="FFFFFF"/>
              </a:buClr>
              <a:buAutoNum type="arabicPeriod" startAt="6"/>
            </a:pPr>
            <a:r>
              <a:rPr lang="en-IN" sz="2400" b="1" cap="small" spc="-1" dirty="0">
                <a:solidFill>
                  <a:srgbClr val="FFFFFF"/>
                </a:solidFill>
                <a:latin typeface="Century Gothic"/>
              </a:rPr>
              <a:t>SCREENSHOTS</a:t>
            </a:r>
          </a:p>
          <a:p>
            <a:pPr marL="457560" indent="-457200">
              <a:lnSpc>
                <a:spcPct val="100000"/>
              </a:lnSpc>
              <a:spcBef>
                <a:spcPts val="479"/>
              </a:spcBef>
              <a:spcAft>
                <a:spcPts val="601"/>
              </a:spcAft>
              <a:buClr>
                <a:srgbClr val="FFFFFF"/>
              </a:buClr>
              <a:buAutoNum type="arabicPeriod" startAt="6"/>
            </a:pPr>
            <a:r>
              <a:rPr lang="en-IN" sz="2400" b="1" cap="small" spc="-1" dirty="0">
                <a:solidFill>
                  <a:srgbClr val="FFFFFF"/>
                </a:solidFill>
                <a:latin typeface="Century Gothic"/>
              </a:rPr>
              <a:t>FUTURE SCOPE</a:t>
            </a:r>
          </a:p>
          <a:p>
            <a:pPr marL="360">
              <a:lnSpc>
                <a:spcPct val="100000"/>
              </a:lnSpc>
              <a:spcBef>
                <a:spcPts val="479"/>
              </a:spcBef>
              <a:spcAft>
                <a:spcPts val="601"/>
              </a:spcAft>
              <a:buClr>
                <a:srgbClr val="FFFFFF"/>
              </a:buClr>
            </a:pPr>
            <a:endParaRPr lang="en-IN" sz="2400" b="1" cap="small" spc="-1" dirty="0">
              <a:solidFill>
                <a:srgbClr val="FFFFFF"/>
              </a:solidFill>
              <a:latin typeface="Century Gothic"/>
            </a:endParaRPr>
          </a:p>
          <a:p>
            <a:pPr marL="457560" indent="-457200">
              <a:lnSpc>
                <a:spcPct val="100000"/>
              </a:lnSpc>
              <a:spcBef>
                <a:spcPts val="479"/>
              </a:spcBef>
              <a:spcAft>
                <a:spcPts val="601"/>
              </a:spcAft>
              <a:buClr>
                <a:srgbClr val="FFFFFF"/>
              </a:buClr>
              <a:buAutoNum type="arabicPeriod" startAt="6"/>
            </a:pPr>
            <a:endParaRPr lang="en-IN" sz="2400" b="1" cap="small" spc="-1" dirty="0">
              <a:solidFill>
                <a:srgbClr val="FFFFFF"/>
              </a:solidFill>
              <a:latin typeface="Century Gothic"/>
            </a:endParaRPr>
          </a:p>
          <a:p>
            <a:pPr marL="360">
              <a:lnSpc>
                <a:spcPct val="100000"/>
              </a:lnSpc>
              <a:spcBef>
                <a:spcPts val="479"/>
              </a:spcBef>
              <a:spcAft>
                <a:spcPts val="601"/>
              </a:spcAft>
              <a:buClr>
                <a:srgbClr val="FFFFFF"/>
              </a:buClr>
            </a:pPr>
            <a:endParaRPr lang="en-IN" sz="2400" b="0" strike="noStrike" cap="small" spc="-1" dirty="0">
              <a:solidFill>
                <a:srgbClr val="FFFFFF"/>
              </a:solidFill>
              <a:latin typeface="Century Gothic"/>
            </a:endParaRPr>
          </a:p>
        </p:txBody>
      </p:sp>
      <p:sp>
        <p:nvSpPr>
          <p:cNvPr id="91" name="TextShape 3"/>
          <p:cNvSpPr txBox="1"/>
          <p:nvPr/>
        </p:nvSpPr>
        <p:spPr>
          <a:xfrm>
            <a:off x="8925840" y="571428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92" name="TextShape 4"/>
          <p:cNvSpPr txBox="1"/>
          <p:nvPr/>
        </p:nvSpPr>
        <p:spPr>
          <a:xfrm>
            <a:off x="345960" y="6253486"/>
            <a:ext cx="7543440" cy="364680"/>
          </a:xfrm>
          <a:prstGeom prst="rect">
            <a:avLst/>
          </a:prstGeom>
          <a:noFill/>
          <a:ln>
            <a:noFill/>
          </a:ln>
        </p:spPr>
        <p:txBody>
          <a:bodyPr anchor="ctr">
            <a:noAutofit/>
          </a:bodyPr>
          <a:lstStyle/>
          <a:p>
            <a:pPr>
              <a:lnSpc>
                <a:spcPct val="100000"/>
              </a:lnSpc>
            </a:pPr>
            <a:r>
              <a:rPr lang="en-US" sz="1000" b="1" strike="noStrike" spc="-1" dirty="0">
                <a:solidFill>
                  <a:srgbClr val="BFBFBF"/>
                </a:solidFill>
                <a:latin typeface="Century Gothic"/>
                <a:ea typeface="Arial"/>
              </a:rPr>
              <a:t>DEPARTMENT OF COMPUTER SCIENCE AND ENGINEERING</a:t>
            </a:r>
            <a:endParaRPr lang="en-IN" sz="1000" b="0" strike="noStrike" spc="-1" dirty="0">
              <a:latin typeface="Times New Roman"/>
            </a:endParaRPr>
          </a:p>
        </p:txBody>
      </p:sp>
      <p:sp>
        <p:nvSpPr>
          <p:cNvPr id="93" name="TextShape 5"/>
          <p:cNvSpPr txBox="1"/>
          <p:nvPr/>
        </p:nvSpPr>
        <p:spPr>
          <a:xfrm>
            <a:off x="10897560" y="5714280"/>
            <a:ext cx="550800" cy="364680"/>
          </a:xfrm>
          <a:prstGeom prst="rect">
            <a:avLst/>
          </a:prstGeom>
          <a:noFill/>
          <a:ln>
            <a:noFill/>
          </a:ln>
        </p:spPr>
        <p:txBody>
          <a:bodyPr anchor="ctr">
            <a:noAutofit/>
          </a:bodyPr>
          <a:lstStyle/>
          <a:p>
            <a:pPr algn="r">
              <a:lnSpc>
                <a:spcPct val="100000"/>
              </a:lnSpc>
            </a:pPr>
            <a:fld id="{A4D71E2A-F596-4847-A31B-193E104B42D3}" type="slidenum">
              <a:rPr lang="en-IN" sz="900" b="1" strike="noStrike" spc="-1">
                <a:solidFill>
                  <a:srgbClr val="BFBFBF"/>
                </a:solidFill>
                <a:latin typeface="Century Gothic"/>
                <a:ea typeface="Arial"/>
              </a:rPr>
              <a:t>2</a:t>
            </a:fld>
            <a:endParaRPr lang="en-IN" sz="9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C86-B1FA-7DE2-4DBF-35B5AFCCE36A}"/>
              </a:ext>
            </a:extLst>
          </p:cNvPr>
          <p:cNvSpPr>
            <a:spLocks noGrp="1"/>
          </p:cNvSpPr>
          <p:nvPr>
            <p:ph type="title"/>
          </p:nvPr>
        </p:nvSpPr>
        <p:spPr>
          <a:xfrm>
            <a:off x="457200" y="298580"/>
            <a:ext cx="10590120" cy="914400"/>
          </a:xfrm>
        </p:spPr>
        <p:txBody>
          <a:bodyPr/>
          <a:lstStyle/>
          <a:p>
            <a:r>
              <a:rPr lang="en-IN" sz="3600" dirty="0">
                <a:solidFill>
                  <a:srgbClr val="FF0000"/>
                </a:solidFill>
              </a:rPr>
              <a:t>  </a:t>
            </a:r>
            <a:r>
              <a:rPr lang="en-IN" sz="3600" b="1" dirty="0">
                <a:solidFill>
                  <a:srgbClr val="FF0000"/>
                </a:solidFill>
                <a:latin typeface="Century Gothic" panose="020B0502020202020204" pitchFamily="34" charset="0"/>
              </a:rPr>
              <a:t>INTRODUCTION</a:t>
            </a:r>
          </a:p>
        </p:txBody>
      </p:sp>
      <p:sp>
        <p:nvSpPr>
          <p:cNvPr id="3" name="Subtitle 2">
            <a:extLst>
              <a:ext uri="{FF2B5EF4-FFF2-40B4-BE49-F238E27FC236}">
                <a16:creationId xmlns:a16="http://schemas.microsoft.com/office/drawing/2014/main" id="{C49B83CD-E2B6-F979-0AC0-82C90E89973A}"/>
              </a:ext>
            </a:extLst>
          </p:cNvPr>
          <p:cNvSpPr>
            <a:spLocks noGrp="1"/>
          </p:cNvSpPr>
          <p:nvPr>
            <p:ph type="subTitle"/>
          </p:nvPr>
        </p:nvSpPr>
        <p:spPr>
          <a:xfrm>
            <a:off x="457200" y="576717"/>
            <a:ext cx="11165840" cy="4080380"/>
          </a:xfrm>
        </p:spPr>
        <p:txBody>
          <a:bodyPr/>
          <a:lstStyle/>
          <a:p>
            <a:r>
              <a:rPr lang="en-IN" sz="2800" b="1" dirty="0">
                <a:solidFill>
                  <a:srgbClr val="00B0F0"/>
                </a:solidFill>
                <a:latin typeface="Century Gothic" panose="020B0502020202020204" pitchFamily="34" charset="0"/>
              </a:rPr>
              <a:t>TO-DO List</a:t>
            </a:r>
          </a:p>
          <a:p>
            <a:endParaRPr lang="en-IN" sz="2800" b="1" dirty="0">
              <a:solidFill>
                <a:srgbClr val="00B0F0"/>
              </a:solidFill>
              <a:latin typeface="Century Gothic" panose="020B0502020202020204" pitchFamily="34" charset="0"/>
            </a:endParaRPr>
          </a:p>
          <a:p>
            <a:pPr>
              <a:buFont typeface="Wingdings" panose="05000000000000000000" pitchFamily="2" charset="2"/>
              <a:buChar char="§"/>
            </a:pPr>
            <a:endParaRPr lang="en-IN" dirty="0">
              <a:solidFill>
                <a:schemeClr val="bg1"/>
              </a:solidFill>
            </a:endParaRPr>
          </a:p>
        </p:txBody>
      </p:sp>
      <p:sp>
        <p:nvSpPr>
          <p:cNvPr id="5" name="TextBox 4">
            <a:extLst>
              <a:ext uri="{FF2B5EF4-FFF2-40B4-BE49-F238E27FC236}">
                <a16:creationId xmlns:a16="http://schemas.microsoft.com/office/drawing/2014/main" id="{093CBF4D-BDD1-9F71-1D74-5C7499008A18}"/>
              </a:ext>
            </a:extLst>
          </p:cNvPr>
          <p:cNvSpPr txBox="1"/>
          <p:nvPr/>
        </p:nvSpPr>
        <p:spPr>
          <a:xfrm>
            <a:off x="236054" y="6309749"/>
            <a:ext cx="6097656" cy="246221"/>
          </a:xfrm>
          <a:prstGeom prst="rect">
            <a:avLst/>
          </a:prstGeom>
          <a:noFill/>
        </p:spPr>
        <p:txBody>
          <a:bodyPr wrap="square">
            <a:spAutoFit/>
          </a:bodyPr>
          <a:lstStyle/>
          <a:p>
            <a:pPr>
              <a:lnSpc>
                <a:spcPct val="100000"/>
              </a:lnSpc>
            </a:pPr>
            <a:r>
              <a:rPr lang="en-US" sz="1000" b="1" strike="noStrike" spc="-1" dirty="0">
                <a:solidFill>
                  <a:srgbClr val="BFBFBF"/>
                </a:solidFill>
                <a:latin typeface="Century Gothic"/>
                <a:ea typeface="Arial"/>
              </a:rPr>
              <a:t>DEPARTMENT OF COMPUTER SCIENCE AND ENGINEERING</a:t>
            </a:r>
            <a:endParaRPr lang="en-IN" sz="1000" b="0" strike="noStrike" spc="-1" dirty="0">
              <a:latin typeface="Times New Roman"/>
            </a:endParaRPr>
          </a:p>
        </p:txBody>
      </p:sp>
      <p:pic>
        <p:nvPicPr>
          <p:cNvPr id="1028" name="Picture 4" descr="Question Mark Vector Art, Icons, and Graphics for Free Download">
            <a:extLst>
              <a:ext uri="{FF2B5EF4-FFF2-40B4-BE49-F238E27FC236}">
                <a16:creationId xmlns:a16="http://schemas.microsoft.com/office/drawing/2014/main" id="{8642F121-015F-1732-BCE7-ED4129480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830" y="1618239"/>
            <a:ext cx="5129070" cy="3167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99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C86-B1FA-7DE2-4DBF-35B5AFCCE36A}"/>
              </a:ext>
            </a:extLst>
          </p:cNvPr>
          <p:cNvSpPr>
            <a:spLocks noGrp="1"/>
          </p:cNvSpPr>
          <p:nvPr>
            <p:ph type="title"/>
          </p:nvPr>
        </p:nvSpPr>
        <p:spPr>
          <a:xfrm>
            <a:off x="251927" y="0"/>
            <a:ext cx="10795393" cy="1212980"/>
          </a:xfrm>
        </p:spPr>
        <p:txBody>
          <a:bodyPr/>
          <a:lstStyle/>
          <a:p>
            <a:r>
              <a:rPr lang="en-IN" sz="3600" dirty="0">
                <a:solidFill>
                  <a:srgbClr val="FF0000"/>
                </a:solidFill>
              </a:rPr>
              <a:t>  </a:t>
            </a:r>
            <a:r>
              <a:rPr lang="en-IN" sz="3600" b="1" dirty="0">
                <a:solidFill>
                  <a:srgbClr val="FF0000"/>
                </a:solidFill>
                <a:latin typeface="Century Gothic" panose="020B0502020202020204" pitchFamily="34" charset="0"/>
              </a:rPr>
              <a:t>PROBLEM STATEMENT</a:t>
            </a:r>
          </a:p>
        </p:txBody>
      </p:sp>
      <p:sp>
        <p:nvSpPr>
          <p:cNvPr id="3" name="Subtitle 2">
            <a:extLst>
              <a:ext uri="{FF2B5EF4-FFF2-40B4-BE49-F238E27FC236}">
                <a16:creationId xmlns:a16="http://schemas.microsoft.com/office/drawing/2014/main" id="{C49B83CD-E2B6-F979-0AC0-82C90E89973A}"/>
              </a:ext>
            </a:extLst>
          </p:cNvPr>
          <p:cNvSpPr>
            <a:spLocks noGrp="1"/>
          </p:cNvSpPr>
          <p:nvPr>
            <p:ph type="subTitle"/>
          </p:nvPr>
        </p:nvSpPr>
        <p:spPr>
          <a:xfrm>
            <a:off x="785430" y="1212980"/>
            <a:ext cx="10123590" cy="4935893"/>
          </a:xfrm>
        </p:spPr>
        <p:txBody>
          <a:bodyPr/>
          <a:lstStyle/>
          <a:p>
            <a:pPr marL="342900" indent="-342900">
              <a:buFont typeface="Wingdings" panose="05000000000000000000" pitchFamily="2" charset="2"/>
              <a:buChar char="§"/>
            </a:pPr>
            <a:r>
              <a:rPr lang="en-IN" sz="2400" dirty="0">
                <a:solidFill>
                  <a:schemeClr val="bg1"/>
                </a:solidFill>
                <a:latin typeface="Century Gothic" panose="020B0502020202020204" pitchFamily="34" charset="0"/>
              </a:rPr>
              <a:t>Social media and other easily accessible online distractions make it hard for us to stay focussed on our tasks and make it difficult for us to do our work efficiently.</a:t>
            </a:r>
          </a:p>
          <a:p>
            <a:pPr marL="342900" indent="-342900">
              <a:buFont typeface="Wingdings" panose="05000000000000000000" pitchFamily="2" charset="2"/>
              <a:buChar char="§"/>
            </a:pPr>
            <a:endParaRPr lang="en-IN" sz="2400" dirty="0">
              <a:solidFill>
                <a:schemeClr val="bg1"/>
              </a:solidFill>
              <a:latin typeface="Century Gothic" panose="020B0502020202020204" pitchFamily="34" charset="0"/>
            </a:endParaRPr>
          </a:p>
          <a:p>
            <a:pPr marL="342900" indent="-342900">
              <a:buFont typeface="Wingdings" panose="05000000000000000000" pitchFamily="2" charset="2"/>
              <a:buChar char="§"/>
            </a:pPr>
            <a:r>
              <a:rPr lang="en-IN" sz="2400" dirty="0">
                <a:solidFill>
                  <a:schemeClr val="bg1"/>
                </a:solidFill>
                <a:latin typeface="Century Gothic" panose="020B0502020202020204" pitchFamily="34" charset="0"/>
              </a:rPr>
              <a:t>Also, constantly switching between tasks may give us false feeling that we are being productive when we are ,in fact ,not .Its more important for us to prioritize tasks and work on those that are most important, rather than focussing on deleting small items from our to do list just for the sake of appearances.</a:t>
            </a:r>
          </a:p>
          <a:p>
            <a:pPr marL="342900" indent="-342900">
              <a:buFont typeface="Wingdings" panose="05000000000000000000" pitchFamily="2" charset="2"/>
              <a:buChar char="§"/>
            </a:pPr>
            <a:endParaRPr lang="en-IN" sz="2400" dirty="0">
              <a:solidFill>
                <a:schemeClr val="bg1"/>
              </a:solidFill>
              <a:latin typeface="Century Gothic" panose="020B0502020202020204" pitchFamily="34" charset="0"/>
            </a:endParaRPr>
          </a:p>
          <a:p>
            <a:pPr marL="342900" indent="-342900">
              <a:buFont typeface="Wingdings" panose="05000000000000000000" pitchFamily="2" charset="2"/>
              <a:buChar char="§"/>
            </a:pPr>
            <a:r>
              <a:rPr lang="en-IN" sz="2400" dirty="0">
                <a:solidFill>
                  <a:schemeClr val="bg1"/>
                </a:solidFill>
                <a:latin typeface="Century Gothic" panose="020B0502020202020204" pitchFamily="34" charset="0"/>
              </a:rPr>
              <a:t>The goal of this app is to help us become more aware of how we spend time in the process of doing those tasks and how productive that time .It  can help set some constraints on social media to reduce distractions and track the time we spend working on the to do items.</a:t>
            </a:r>
          </a:p>
          <a:p>
            <a:endParaRPr lang="en-IN" sz="2400" dirty="0">
              <a:solidFill>
                <a:schemeClr val="bg1"/>
              </a:solidFill>
            </a:endParaRPr>
          </a:p>
        </p:txBody>
      </p:sp>
      <p:sp>
        <p:nvSpPr>
          <p:cNvPr id="5" name="TextBox 4">
            <a:extLst>
              <a:ext uri="{FF2B5EF4-FFF2-40B4-BE49-F238E27FC236}">
                <a16:creationId xmlns:a16="http://schemas.microsoft.com/office/drawing/2014/main" id="{8D9237BE-E553-E4F6-A557-C0E806F1257A}"/>
              </a:ext>
            </a:extLst>
          </p:cNvPr>
          <p:cNvSpPr txBox="1"/>
          <p:nvPr/>
        </p:nvSpPr>
        <p:spPr>
          <a:xfrm>
            <a:off x="325506" y="6417228"/>
            <a:ext cx="6097656" cy="246221"/>
          </a:xfrm>
          <a:prstGeom prst="rect">
            <a:avLst/>
          </a:prstGeom>
          <a:noFill/>
        </p:spPr>
        <p:txBody>
          <a:bodyPr wrap="square">
            <a:spAutoFit/>
          </a:bodyPr>
          <a:lstStyle/>
          <a:p>
            <a:pPr>
              <a:lnSpc>
                <a:spcPct val="100000"/>
              </a:lnSpc>
            </a:pPr>
            <a:r>
              <a:rPr lang="en-US" sz="1000" b="1" strike="noStrike" spc="-1" dirty="0">
                <a:solidFill>
                  <a:srgbClr val="BFBFBF"/>
                </a:solidFill>
                <a:latin typeface="Century Gothic"/>
                <a:ea typeface="Arial"/>
              </a:rPr>
              <a:t>DEPARTMENT OF COMPUTER SCIENCE AND ENGINEERING</a:t>
            </a:r>
            <a:endParaRPr lang="en-IN" sz="1000" b="0" strike="noStrike" spc="-1" dirty="0">
              <a:latin typeface="Times New Roman"/>
            </a:endParaRPr>
          </a:p>
        </p:txBody>
      </p:sp>
    </p:spTree>
    <p:extLst>
      <p:ext uri="{BB962C8B-B14F-4D97-AF65-F5344CB8AC3E}">
        <p14:creationId xmlns:p14="http://schemas.microsoft.com/office/powerpoint/2010/main" val="274190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1214-953A-25C3-BE10-010D1F39FE3B}"/>
              </a:ext>
            </a:extLst>
          </p:cNvPr>
          <p:cNvSpPr>
            <a:spLocks noGrp="1"/>
          </p:cNvSpPr>
          <p:nvPr>
            <p:ph type="title"/>
          </p:nvPr>
        </p:nvSpPr>
        <p:spPr>
          <a:xfrm>
            <a:off x="234638" y="639137"/>
            <a:ext cx="6439858" cy="1404515"/>
          </a:xfrm>
        </p:spPr>
        <p:txBody>
          <a:bodyPr/>
          <a:lstStyle/>
          <a:p>
            <a:r>
              <a:rPr lang="en-IN" sz="3600" b="1" dirty="0">
                <a:solidFill>
                  <a:srgbClr val="FF0000"/>
                </a:solidFill>
                <a:latin typeface="Century Gothic" panose="020B0502020202020204" pitchFamily="34" charset="0"/>
              </a:rPr>
              <a:t>Software Requirements</a:t>
            </a:r>
          </a:p>
        </p:txBody>
      </p:sp>
      <p:sp>
        <p:nvSpPr>
          <p:cNvPr id="3" name="Text Placeholder 2">
            <a:extLst>
              <a:ext uri="{FF2B5EF4-FFF2-40B4-BE49-F238E27FC236}">
                <a16:creationId xmlns:a16="http://schemas.microsoft.com/office/drawing/2014/main" id="{3DD4043D-B0F2-2651-27E0-10195D78BFA3}"/>
              </a:ext>
            </a:extLst>
          </p:cNvPr>
          <p:cNvSpPr>
            <a:spLocks noGrp="1"/>
          </p:cNvSpPr>
          <p:nvPr>
            <p:ph type="body"/>
          </p:nvPr>
        </p:nvSpPr>
        <p:spPr>
          <a:xfrm>
            <a:off x="845832" y="1474505"/>
            <a:ext cx="4833720" cy="1840085"/>
          </a:xfrm>
        </p:spPr>
        <p:txBody>
          <a:bodyPr>
            <a:normAutofit/>
          </a:bodyPr>
          <a:lstStyle/>
          <a:p>
            <a:pPr marL="457200" indent="-457200">
              <a:buFont typeface="Wingdings" panose="05000000000000000000" pitchFamily="2" charset="2"/>
              <a:buChar char="q"/>
            </a:pPr>
            <a:r>
              <a:rPr lang="en-IN" sz="2800" dirty="0">
                <a:solidFill>
                  <a:schemeClr val="bg1"/>
                </a:solidFill>
                <a:latin typeface="Century Gothic" panose="020B0502020202020204" pitchFamily="34" charset="0"/>
              </a:rPr>
              <a:t>Visual studio Code</a:t>
            </a:r>
          </a:p>
          <a:p>
            <a:pPr marL="457200" indent="-457200">
              <a:buFont typeface="Wingdings" panose="05000000000000000000" pitchFamily="2" charset="2"/>
              <a:buChar char="q"/>
            </a:pPr>
            <a:r>
              <a:rPr lang="en-IN" sz="2800" dirty="0">
                <a:solidFill>
                  <a:schemeClr val="bg1"/>
                </a:solidFill>
                <a:latin typeface="Century Gothic" panose="020B0502020202020204" pitchFamily="34" charset="0"/>
              </a:rPr>
              <a:t> Flutter Technology</a:t>
            </a:r>
          </a:p>
          <a:p>
            <a:pPr marL="457200" indent="-457200">
              <a:buFont typeface="Wingdings" panose="05000000000000000000" pitchFamily="2" charset="2"/>
              <a:buChar char="q"/>
            </a:pPr>
            <a:r>
              <a:rPr lang="en-IN" sz="2800" dirty="0">
                <a:solidFill>
                  <a:schemeClr val="bg1"/>
                </a:solidFill>
                <a:latin typeface="Century Gothic" panose="020B0502020202020204" pitchFamily="34" charset="0"/>
              </a:rPr>
              <a:t>Android Studio</a:t>
            </a:r>
          </a:p>
        </p:txBody>
      </p:sp>
      <p:sp>
        <p:nvSpPr>
          <p:cNvPr id="6" name="TextBox 5">
            <a:extLst>
              <a:ext uri="{FF2B5EF4-FFF2-40B4-BE49-F238E27FC236}">
                <a16:creationId xmlns:a16="http://schemas.microsoft.com/office/drawing/2014/main" id="{F6E62946-F4DA-21F7-B758-A7CEF9E5386A}"/>
              </a:ext>
            </a:extLst>
          </p:cNvPr>
          <p:cNvSpPr txBox="1"/>
          <p:nvPr/>
        </p:nvSpPr>
        <p:spPr>
          <a:xfrm>
            <a:off x="134350" y="6282137"/>
            <a:ext cx="7319997" cy="246221"/>
          </a:xfrm>
          <a:prstGeom prst="rect">
            <a:avLst/>
          </a:prstGeom>
          <a:noFill/>
        </p:spPr>
        <p:txBody>
          <a:bodyPr wrap="square">
            <a:spAutoFit/>
          </a:bodyPr>
          <a:lstStyle/>
          <a:p>
            <a:pPr>
              <a:lnSpc>
                <a:spcPct val="100000"/>
              </a:lnSpc>
            </a:pPr>
            <a:r>
              <a:rPr lang="en-US" sz="1000" b="1" strike="noStrike" spc="-1" dirty="0">
                <a:solidFill>
                  <a:srgbClr val="BFBFBF"/>
                </a:solidFill>
                <a:latin typeface="Century Gothic"/>
                <a:ea typeface="Arial"/>
              </a:rPr>
              <a:t>DEPARTMENT OF COMPUTER SCIENCE AND ENGINEERING</a:t>
            </a:r>
            <a:endParaRPr lang="en-IN" sz="1000" b="0" strike="noStrike" spc="-1" dirty="0">
              <a:latin typeface="Times New Roman"/>
            </a:endParaRPr>
          </a:p>
        </p:txBody>
      </p:sp>
      <p:sp>
        <p:nvSpPr>
          <p:cNvPr id="8" name="TextBox 7">
            <a:extLst>
              <a:ext uri="{FF2B5EF4-FFF2-40B4-BE49-F238E27FC236}">
                <a16:creationId xmlns:a16="http://schemas.microsoft.com/office/drawing/2014/main" id="{F41607BF-2A28-0A38-AAE4-AC9E72FB5B09}"/>
              </a:ext>
            </a:extLst>
          </p:cNvPr>
          <p:cNvSpPr txBox="1"/>
          <p:nvPr/>
        </p:nvSpPr>
        <p:spPr>
          <a:xfrm>
            <a:off x="134350" y="3421650"/>
            <a:ext cx="6117534" cy="646331"/>
          </a:xfrm>
          <a:prstGeom prst="rect">
            <a:avLst/>
          </a:prstGeom>
          <a:noFill/>
        </p:spPr>
        <p:txBody>
          <a:bodyPr wrap="square">
            <a:spAutoFit/>
          </a:bodyPr>
          <a:lstStyle/>
          <a:p>
            <a:r>
              <a:rPr lang="en-IN" sz="3600" b="1" dirty="0">
                <a:solidFill>
                  <a:srgbClr val="FF0000"/>
                </a:solidFill>
                <a:latin typeface="Century Gothic" panose="020B0502020202020204" pitchFamily="34" charset="0"/>
              </a:rPr>
              <a:t>Hardware Requirements</a:t>
            </a:r>
            <a:endParaRPr lang="en-IN" sz="3600" dirty="0"/>
          </a:p>
        </p:txBody>
      </p:sp>
      <p:sp>
        <p:nvSpPr>
          <p:cNvPr id="10" name="TextBox 9">
            <a:extLst>
              <a:ext uri="{FF2B5EF4-FFF2-40B4-BE49-F238E27FC236}">
                <a16:creationId xmlns:a16="http://schemas.microsoft.com/office/drawing/2014/main" id="{B158CE1D-C923-91A7-1D1D-F5D64AC88FA5}"/>
              </a:ext>
            </a:extLst>
          </p:cNvPr>
          <p:cNvSpPr txBox="1"/>
          <p:nvPr/>
        </p:nvSpPr>
        <p:spPr>
          <a:xfrm>
            <a:off x="924338" y="4260397"/>
            <a:ext cx="6122504" cy="954107"/>
          </a:xfrm>
          <a:prstGeom prst="rect">
            <a:avLst/>
          </a:prstGeom>
          <a:noFill/>
        </p:spPr>
        <p:txBody>
          <a:bodyPr wrap="square">
            <a:spAutoFit/>
          </a:bodyPr>
          <a:lstStyle/>
          <a:p>
            <a:pPr marL="457200" indent="-457200">
              <a:buFont typeface="Wingdings" panose="05000000000000000000" pitchFamily="2" charset="2"/>
              <a:buChar char="q"/>
            </a:pPr>
            <a:r>
              <a:rPr lang="en-IN" sz="2800" dirty="0">
                <a:solidFill>
                  <a:schemeClr val="bg1"/>
                </a:solidFill>
                <a:latin typeface="Century Gothic" panose="020B0502020202020204" pitchFamily="34" charset="0"/>
              </a:rPr>
              <a:t>8Gb Ram and 64 bit</a:t>
            </a:r>
          </a:p>
          <a:p>
            <a:pPr marL="457200" indent="-457200">
              <a:buFont typeface="Wingdings" panose="05000000000000000000" pitchFamily="2" charset="2"/>
              <a:buChar char="q"/>
            </a:pPr>
            <a:r>
              <a:rPr lang="en-IN" sz="2800" dirty="0">
                <a:solidFill>
                  <a:schemeClr val="bg1"/>
                </a:solidFill>
                <a:latin typeface="Century Gothic" panose="020B0502020202020204" pitchFamily="34" charset="0"/>
              </a:rPr>
              <a:t> 1 Tb Memory</a:t>
            </a:r>
          </a:p>
        </p:txBody>
      </p:sp>
    </p:spTree>
    <p:extLst>
      <p:ext uri="{BB962C8B-B14F-4D97-AF65-F5344CB8AC3E}">
        <p14:creationId xmlns:p14="http://schemas.microsoft.com/office/powerpoint/2010/main" val="323562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C86-B1FA-7DE2-4DBF-35B5AFCCE36A}"/>
              </a:ext>
            </a:extLst>
          </p:cNvPr>
          <p:cNvSpPr>
            <a:spLocks noGrp="1"/>
          </p:cNvSpPr>
          <p:nvPr>
            <p:ph type="title"/>
          </p:nvPr>
        </p:nvSpPr>
        <p:spPr>
          <a:xfrm>
            <a:off x="251927" y="0"/>
            <a:ext cx="10795393" cy="1212980"/>
          </a:xfrm>
        </p:spPr>
        <p:txBody>
          <a:bodyPr/>
          <a:lstStyle/>
          <a:p>
            <a:r>
              <a:rPr lang="en-IN" sz="3600" dirty="0">
                <a:solidFill>
                  <a:srgbClr val="FF0000"/>
                </a:solidFill>
              </a:rPr>
              <a:t>  4.</a:t>
            </a:r>
            <a:r>
              <a:rPr lang="en-IN" sz="3600" b="1" dirty="0">
                <a:solidFill>
                  <a:srgbClr val="FF0000"/>
                </a:solidFill>
                <a:latin typeface="Century Gothic" panose="020B0502020202020204" pitchFamily="34" charset="0"/>
              </a:rPr>
              <a:t>WORKING OF TO-DO</a:t>
            </a:r>
          </a:p>
        </p:txBody>
      </p:sp>
      <p:sp>
        <p:nvSpPr>
          <p:cNvPr id="3" name="Subtitle 2">
            <a:extLst>
              <a:ext uri="{FF2B5EF4-FFF2-40B4-BE49-F238E27FC236}">
                <a16:creationId xmlns:a16="http://schemas.microsoft.com/office/drawing/2014/main" id="{C49B83CD-E2B6-F979-0AC0-82C90E89973A}"/>
              </a:ext>
            </a:extLst>
          </p:cNvPr>
          <p:cNvSpPr>
            <a:spLocks noGrp="1"/>
          </p:cNvSpPr>
          <p:nvPr>
            <p:ph type="subTitle"/>
          </p:nvPr>
        </p:nvSpPr>
        <p:spPr>
          <a:xfrm>
            <a:off x="1404115" y="914806"/>
            <a:ext cx="10123590" cy="1212980"/>
          </a:xfrm>
        </p:spPr>
        <p:txBody>
          <a:bodyPr/>
          <a:lstStyle/>
          <a:p>
            <a:r>
              <a:rPr lang="en-IN" sz="2800" dirty="0">
                <a:solidFill>
                  <a:srgbClr val="00B0F0"/>
                </a:solidFill>
                <a:latin typeface="Century Gothic" panose="020B0502020202020204" pitchFamily="34" charset="0"/>
              </a:rPr>
              <a:t>4.1 Architecture Of To-Do:</a:t>
            </a:r>
          </a:p>
          <a:p>
            <a:endParaRPr lang="en-IN" sz="2800" dirty="0">
              <a:solidFill>
                <a:srgbClr val="00B0F0"/>
              </a:solidFill>
            </a:endParaRPr>
          </a:p>
        </p:txBody>
      </p:sp>
      <p:pic>
        <p:nvPicPr>
          <p:cNvPr id="5" name="Picture 4">
            <a:extLst>
              <a:ext uri="{FF2B5EF4-FFF2-40B4-BE49-F238E27FC236}">
                <a16:creationId xmlns:a16="http://schemas.microsoft.com/office/drawing/2014/main" id="{17F047F7-EA09-77DB-6933-17D11C446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730" y="1605269"/>
            <a:ext cx="8115540" cy="4748065"/>
          </a:xfrm>
          <a:prstGeom prst="rect">
            <a:avLst/>
          </a:prstGeom>
        </p:spPr>
      </p:pic>
      <p:sp>
        <p:nvSpPr>
          <p:cNvPr id="6" name="TextBox 5">
            <a:extLst>
              <a:ext uri="{FF2B5EF4-FFF2-40B4-BE49-F238E27FC236}">
                <a16:creationId xmlns:a16="http://schemas.microsoft.com/office/drawing/2014/main" id="{7B9C6000-FD2F-13F6-1792-A929368AFC3F}"/>
              </a:ext>
            </a:extLst>
          </p:cNvPr>
          <p:cNvSpPr txBox="1"/>
          <p:nvPr/>
        </p:nvSpPr>
        <p:spPr>
          <a:xfrm>
            <a:off x="159026" y="6611779"/>
            <a:ext cx="7098165" cy="246221"/>
          </a:xfrm>
          <a:prstGeom prst="rect">
            <a:avLst/>
          </a:prstGeom>
          <a:noFill/>
        </p:spPr>
        <p:txBody>
          <a:bodyPr wrap="square">
            <a:spAutoFit/>
          </a:bodyPr>
          <a:lstStyle/>
          <a:p>
            <a:pPr>
              <a:lnSpc>
                <a:spcPct val="100000"/>
              </a:lnSpc>
            </a:pPr>
            <a:r>
              <a:rPr lang="en-US" sz="1000" b="1" strike="noStrike" spc="-1" dirty="0">
                <a:solidFill>
                  <a:srgbClr val="BFBFBF"/>
                </a:solidFill>
                <a:latin typeface="Century Gothic"/>
                <a:ea typeface="Arial"/>
              </a:rPr>
              <a:t>DEPARTMENT OF COMPUTER SCIENCE AND ENGINEERING</a:t>
            </a:r>
            <a:endParaRPr lang="en-IN" sz="1000" b="0" strike="noStrike" spc="-1" dirty="0">
              <a:latin typeface="Times New Roman"/>
            </a:endParaRPr>
          </a:p>
        </p:txBody>
      </p:sp>
    </p:spTree>
    <p:extLst>
      <p:ext uri="{BB962C8B-B14F-4D97-AF65-F5344CB8AC3E}">
        <p14:creationId xmlns:p14="http://schemas.microsoft.com/office/powerpoint/2010/main" val="141424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C86-B1FA-7DE2-4DBF-35B5AFCCE36A}"/>
              </a:ext>
            </a:extLst>
          </p:cNvPr>
          <p:cNvSpPr>
            <a:spLocks noGrp="1"/>
          </p:cNvSpPr>
          <p:nvPr>
            <p:ph type="title"/>
          </p:nvPr>
        </p:nvSpPr>
        <p:spPr>
          <a:xfrm>
            <a:off x="251927" y="0"/>
            <a:ext cx="10795393" cy="1212980"/>
          </a:xfrm>
        </p:spPr>
        <p:txBody>
          <a:bodyPr/>
          <a:lstStyle/>
          <a:p>
            <a:r>
              <a:rPr lang="en-IN" sz="2800" b="1" dirty="0">
                <a:solidFill>
                  <a:srgbClr val="00B0F0"/>
                </a:solidFill>
                <a:latin typeface="Century Gothic" panose="020B0502020202020204" pitchFamily="34" charset="0"/>
              </a:rPr>
              <a:t>4.2 Modules In Application</a:t>
            </a:r>
          </a:p>
        </p:txBody>
      </p:sp>
      <p:sp>
        <p:nvSpPr>
          <p:cNvPr id="3" name="Subtitle 2">
            <a:extLst>
              <a:ext uri="{FF2B5EF4-FFF2-40B4-BE49-F238E27FC236}">
                <a16:creationId xmlns:a16="http://schemas.microsoft.com/office/drawing/2014/main" id="{C49B83CD-E2B6-F979-0AC0-82C90E89973A}"/>
              </a:ext>
            </a:extLst>
          </p:cNvPr>
          <p:cNvSpPr>
            <a:spLocks noGrp="1"/>
          </p:cNvSpPr>
          <p:nvPr>
            <p:ph type="subTitle"/>
          </p:nvPr>
        </p:nvSpPr>
        <p:spPr>
          <a:xfrm>
            <a:off x="765110" y="1212979"/>
            <a:ext cx="10123590" cy="2752531"/>
          </a:xfrm>
        </p:spPr>
        <p:txBody>
          <a:bodyPr/>
          <a:lstStyle/>
          <a:p>
            <a:pPr marL="360">
              <a:lnSpc>
                <a:spcPct val="100000"/>
              </a:lnSpc>
              <a:spcBef>
                <a:spcPts val="400"/>
              </a:spcBef>
              <a:spcAft>
                <a:spcPts val="601"/>
              </a:spcAft>
              <a:buClr>
                <a:srgbClr val="FFFFFF"/>
              </a:buClr>
            </a:pPr>
            <a:endParaRPr lang="en-IN" sz="2400" b="0" strike="noStrike" cap="small" spc="-1" dirty="0">
              <a:solidFill>
                <a:srgbClr val="FFFFFF"/>
              </a:solidFill>
              <a:latin typeface="Century Gothic"/>
            </a:endParaRPr>
          </a:p>
          <a:p>
            <a:pPr marL="360">
              <a:lnSpc>
                <a:spcPct val="100000"/>
              </a:lnSpc>
              <a:spcBef>
                <a:spcPts val="400"/>
              </a:spcBef>
              <a:spcAft>
                <a:spcPts val="601"/>
              </a:spcAft>
              <a:buClr>
                <a:srgbClr val="FFFFFF"/>
              </a:buClr>
            </a:pPr>
            <a:endParaRPr lang="en-IN" sz="2400" b="0" strike="noStrike" cap="small" spc="-1" dirty="0">
              <a:solidFill>
                <a:srgbClr val="FFFFFF"/>
              </a:solidFill>
              <a:latin typeface="Century Gothic"/>
            </a:endParaRPr>
          </a:p>
        </p:txBody>
      </p:sp>
      <p:sp>
        <p:nvSpPr>
          <p:cNvPr id="7" name="TextBox 6">
            <a:extLst>
              <a:ext uri="{FF2B5EF4-FFF2-40B4-BE49-F238E27FC236}">
                <a16:creationId xmlns:a16="http://schemas.microsoft.com/office/drawing/2014/main" id="{5B354DD7-659A-AE73-0B7A-E14FFD6CA106}"/>
              </a:ext>
            </a:extLst>
          </p:cNvPr>
          <p:cNvSpPr txBox="1"/>
          <p:nvPr/>
        </p:nvSpPr>
        <p:spPr>
          <a:xfrm>
            <a:off x="8706677" y="1600564"/>
            <a:ext cx="5788303" cy="1990288"/>
          </a:xfrm>
          <a:prstGeom prst="rect">
            <a:avLst/>
          </a:prstGeom>
          <a:noFill/>
        </p:spPr>
        <p:txBody>
          <a:bodyPr wrap="square">
            <a:spAutoFit/>
          </a:bodyPr>
          <a:lstStyle/>
          <a:p>
            <a:pPr marL="285840" indent="-285480">
              <a:lnSpc>
                <a:spcPct val="100000"/>
              </a:lnSpc>
              <a:spcBef>
                <a:spcPts val="400"/>
              </a:spcBef>
              <a:spcAft>
                <a:spcPts val="601"/>
              </a:spcAft>
              <a:buClr>
                <a:srgbClr val="FFFFFF"/>
              </a:buClr>
              <a:buFont typeface="Wingdings" charset="2"/>
              <a:buChar char=""/>
            </a:pPr>
            <a:r>
              <a:rPr lang="en-US" sz="1800" cap="small" spc="-1" dirty="0">
                <a:solidFill>
                  <a:srgbClr val="FFFFFF"/>
                </a:solidFill>
                <a:latin typeface="Century Gothic" panose="020B0502020202020204" pitchFamily="34" charset="0"/>
              </a:rPr>
              <a:t>ON BOARDING PAGE</a:t>
            </a:r>
            <a:endParaRPr lang="en-IN" sz="1800" strike="noStrike" cap="small" spc="-1" dirty="0">
              <a:solidFill>
                <a:srgbClr val="FFFFFF"/>
              </a:solidFill>
              <a:latin typeface="Century Gothic" panose="020B0502020202020204" pitchFamily="34" charset="0"/>
            </a:endParaRPr>
          </a:p>
          <a:p>
            <a:pPr marL="285840" indent="-285480">
              <a:lnSpc>
                <a:spcPct val="100000"/>
              </a:lnSpc>
              <a:spcBef>
                <a:spcPts val="400"/>
              </a:spcBef>
              <a:spcAft>
                <a:spcPts val="601"/>
              </a:spcAft>
              <a:buClr>
                <a:srgbClr val="FFFFFF"/>
              </a:buClr>
              <a:buFont typeface="Wingdings" charset="2"/>
              <a:buChar char=""/>
            </a:pPr>
            <a:r>
              <a:rPr lang="en-IN" sz="1800" strike="noStrike" cap="small" spc="-1" dirty="0">
                <a:solidFill>
                  <a:srgbClr val="FFFFFF"/>
                </a:solidFill>
                <a:latin typeface="Century Gothic" panose="020B0502020202020204" pitchFamily="34" charset="0"/>
              </a:rPr>
              <a:t>LOGIN PAGE</a:t>
            </a:r>
          </a:p>
          <a:p>
            <a:pPr marL="285840" indent="-285480">
              <a:lnSpc>
                <a:spcPct val="100000"/>
              </a:lnSpc>
              <a:spcBef>
                <a:spcPts val="400"/>
              </a:spcBef>
              <a:spcAft>
                <a:spcPts val="601"/>
              </a:spcAft>
              <a:buClr>
                <a:srgbClr val="FFFFFF"/>
              </a:buClr>
              <a:buFont typeface="Wingdings" charset="2"/>
              <a:buChar char=""/>
            </a:pPr>
            <a:r>
              <a:rPr lang="en-US" sz="1800" cap="small" spc="-1" dirty="0">
                <a:solidFill>
                  <a:srgbClr val="FFFFFF"/>
                </a:solidFill>
                <a:latin typeface="Century Gothic" panose="020B0502020202020204" pitchFamily="34" charset="0"/>
              </a:rPr>
              <a:t>HOME PAGE</a:t>
            </a:r>
            <a:endParaRPr lang="en-IN" sz="1800" strike="noStrike" cap="small" spc="-1" dirty="0">
              <a:solidFill>
                <a:srgbClr val="FFFFFF"/>
              </a:solidFill>
              <a:latin typeface="Century Gothic" panose="020B0502020202020204" pitchFamily="34" charset="0"/>
            </a:endParaRPr>
          </a:p>
          <a:p>
            <a:pPr marL="285840" indent="-285480">
              <a:lnSpc>
                <a:spcPct val="100000"/>
              </a:lnSpc>
              <a:spcBef>
                <a:spcPts val="400"/>
              </a:spcBef>
              <a:spcAft>
                <a:spcPts val="601"/>
              </a:spcAft>
              <a:buClr>
                <a:srgbClr val="FFFFFF"/>
              </a:buClr>
              <a:buFont typeface="Wingdings" charset="2"/>
              <a:buChar char=""/>
            </a:pPr>
            <a:r>
              <a:rPr lang="en-US" sz="1800" cap="small" spc="-1" dirty="0">
                <a:solidFill>
                  <a:srgbClr val="FFFFFF"/>
                </a:solidFill>
                <a:latin typeface="Century Gothic" panose="020B0502020202020204" pitchFamily="34" charset="0"/>
              </a:rPr>
              <a:t>ADD TASK PAGE</a:t>
            </a:r>
            <a:endParaRPr lang="en-IN" sz="1800" strike="noStrike" cap="small" spc="-1" dirty="0">
              <a:solidFill>
                <a:srgbClr val="FFFFFF"/>
              </a:solidFill>
              <a:latin typeface="Century Gothic" panose="020B0502020202020204" pitchFamily="34" charset="0"/>
            </a:endParaRPr>
          </a:p>
          <a:p>
            <a:pPr marL="285840" indent="-285480">
              <a:lnSpc>
                <a:spcPct val="100000"/>
              </a:lnSpc>
              <a:spcBef>
                <a:spcPts val="400"/>
              </a:spcBef>
              <a:spcAft>
                <a:spcPts val="601"/>
              </a:spcAft>
              <a:buClr>
                <a:srgbClr val="FFFFFF"/>
              </a:buClr>
              <a:buFont typeface="Wingdings" charset="2"/>
              <a:buChar char=""/>
            </a:pPr>
            <a:r>
              <a:rPr lang="en-IN" sz="1800" cap="small" spc="-1" dirty="0">
                <a:solidFill>
                  <a:srgbClr val="FFFFFF"/>
                </a:solidFill>
                <a:latin typeface="Century Gothic" panose="020B0502020202020204" pitchFamily="34" charset="0"/>
              </a:rPr>
              <a:t>SETTINGS PAGE</a:t>
            </a:r>
            <a:endParaRPr lang="en-IN" sz="1800" strike="noStrike" cap="small" spc="-1" dirty="0">
              <a:solidFill>
                <a:srgbClr val="FFFFFF"/>
              </a:solidFill>
              <a:latin typeface="Century Gothic" panose="020B0502020202020204" pitchFamily="34" charset="0"/>
            </a:endParaRPr>
          </a:p>
        </p:txBody>
      </p:sp>
      <p:pic>
        <p:nvPicPr>
          <p:cNvPr id="9" name="Picture 8">
            <a:extLst>
              <a:ext uri="{FF2B5EF4-FFF2-40B4-BE49-F238E27FC236}">
                <a16:creationId xmlns:a16="http://schemas.microsoft.com/office/drawing/2014/main" id="{D9541C7D-1033-71C8-74EB-FEA4921A2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58" y="1229049"/>
            <a:ext cx="8051100" cy="4723605"/>
          </a:xfrm>
          <a:prstGeom prst="rect">
            <a:avLst/>
          </a:prstGeom>
        </p:spPr>
      </p:pic>
      <p:sp>
        <p:nvSpPr>
          <p:cNvPr id="8" name="TextBox 7">
            <a:extLst>
              <a:ext uri="{FF2B5EF4-FFF2-40B4-BE49-F238E27FC236}">
                <a16:creationId xmlns:a16="http://schemas.microsoft.com/office/drawing/2014/main" id="{39D6E59C-7112-FA8C-0E46-BF144DEB08A4}"/>
              </a:ext>
            </a:extLst>
          </p:cNvPr>
          <p:cNvSpPr txBox="1"/>
          <p:nvPr/>
        </p:nvSpPr>
        <p:spPr>
          <a:xfrm>
            <a:off x="99065" y="6365556"/>
            <a:ext cx="7245626" cy="246221"/>
          </a:xfrm>
          <a:prstGeom prst="rect">
            <a:avLst/>
          </a:prstGeom>
          <a:noFill/>
        </p:spPr>
        <p:txBody>
          <a:bodyPr wrap="square">
            <a:spAutoFit/>
          </a:bodyPr>
          <a:lstStyle/>
          <a:p>
            <a:pPr>
              <a:lnSpc>
                <a:spcPct val="100000"/>
              </a:lnSpc>
            </a:pPr>
            <a:r>
              <a:rPr lang="en-US" sz="1000" b="1" strike="noStrike" spc="-1" dirty="0">
                <a:solidFill>
                  <a:srgbClr val="BFBFBF"/>
                </a:solidFill>
                <a:latin typeface="Century Gothic"/>
                <a:ea typeface="Arial"/>
              </a:rPr>
              <a:t>DEPARTMENT OF COMPUTER SCIENCE AND ENGINEERING</a:t>
            </a:r>
            <a:endParaRPr lang="en-IN" sz="1000" b="0" strike="noStrike" spc="-1" dirty="0">
              <a:latin typeface="Times New Roman"/>
            </a:endParaRPr>
          </a:p>
        </p:txBody>
      </p:sp>
    </p:spTree>
    <p:extLst>
      <p:ext uri="{BB962C8B-B14F-4D97-AF65-F5344CB8AC3E}">
        <p14:creationId xmlns:p14="http://schemas.microsoft.com/office/powerpoint/2010/main" val="314542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06090" y="684501"/>
            <a:ext cx="9905760" cy="686160"/>
          </a:xfrm>
          <a:prstGeom prst="rect">
            <a:avLst/>
          </a:prstGeom>
          <a:noFill/>
          <a:ln>
            <a:noFill/>
          </a:ln>
        </p:spPr>
        <p:txBody>
          <a:bodyPr anchor="ctr">
            <a:noAutofit/>
          </a:bodyPr>
          <a:lstStyle/>
          <a:p>
            <a:pPr>
              <a:lnSpc>
                <a:spcPct val="100000"/>
              </a:lnSpc>
            </a:pPr>
            <a:r>
              <a:rPr lang="en-IN" sz="2400" b="1" cap="all" spc="-1" dirty="0">
                <a:solidFill>
                  <a:srgbClr val="00B0F0"/>
                </a:solidFill>
                <a:latin typeface="Century Gothic" panose="020B0502020202020204" pitchFamily="34" charset="0"/>
              </a:rPr>
              <a:t>4.3.Operations Involved</a:t>
            </a:r>
            <a:endParaRPr lang="en-IN" sz="2400" b="1" strike="noStrike" spc="-1" dirty="0">
              <a:solidFill>
                <a:srgbClr val="00B0F0"/>
              </a:solidFill>
              <a:latin typeface="Century Gothic" panose="020B0502020202020204" pitchFamily="34" charset="0"/>
            </a:endParaRPr>
          </a:p>
        </p:txBody>
      </p:sp>
      <p:sp>
        <p:nvSpPr>
          <p:cNvPr id="117" name="TextShape 2"/>
          <p:cNvSpPr txBox="1"/>
          <p:nvPr/>
        </p:nvSpPr>
        <p:spPr>
          <a:xfrm>
            <a:off x="346320" y="1242720"/>
            <a:ext cx="11158200" cy="3803842"/>
          </a:xfrm>
          <a:prstGeom prst="rect">
            <a:avLst/>
          </a:prstGeom>
          <a:noFill/>
          <a:ln>
            <a:noFill/>
          </a:ln>
        </p:spPr>
        <p:txBody>
          <a:bodyPr anchor="ctr">
            <a:noAutofit/>
          </a:bodyPr>
          <a:lstStyle/>
          <a:p>
            <a:pPr marL="971550" lvl="1" indent="-514350">
              <a:buFont typeface="+mj-lt"/>
              <a:buAutoNum type="arabicPeriod"/>
            </a:pPr>
            <a:r>
              <a:rPr lang="en-US" sz="2400" b="0" i="0" dirty="0">
                <a:solidFill>
                  <a:schemeClr val="bg1"/>
                </a:solidFill>
                <a:effectLst/>
                <a:latin typeface="Century Gothic" panose="020B0502020202020204" pitchFamily="34" charset="0"/>
              </a:rPr>
              <a:t>Create/edit to-do</a:t>
            </a:r>
          </a:p>
          <a:p>
            <a:pPr marL="971550" lvl="1" indent="-514350">
              <a:buFont typeface="+mj-lt"/>
              <a:buAutoNum type="arabicPeriod"/>
            </a:pPr>
            <a:r>
              <a:rPr lang="en-US" sz="2400" b="0" i="0" dirty="0">
                <a:solidFill>
                  <a:schemeClr val="bg1"/>
                </a:solidFill>
                <a:effectLst/>
                <a:latin typeface="Century Gothic" panose="020B0502020202020204" pitchFamily="34" charset="0"/>
              </a:rPr>
              <a:t>Delete to-do </a:t>
            </a:r>
            <a:r>
              <a:rPr lang="en-US" sz="2400" b="0" i="0">
                <a:solidFill>
                  <a:schemeClr val="bg1"/>
                </a:solidFill>
                <a:effectLst/>
                <a:latin typeface="Century Gothic" panose="020B0502020202020204" pitchFamily="34" charset="0"/>
              </a:rPr>
              <a:t>by swipping</a:t>
            </a:r>
            <a:endParaRPr lang="en-US" sz="2400" b="0" i="0" dirty="0">
              <a:solidFill>
                <a:schemeClr val="bg1"/>
              </a:solidFill>
              <a:effectLst/>
              <a:latin typeface="Century Gothic" panose="020B0502020202020204" pitchFamily="34" charset="0"/>
            </a:endParaRPr>
          </a:p>
          <a:p>
            <a:pPr marL="971550" lvl="1" indent="-514350">
              <a:buFont typeface="+mj-lt"/>
              <a:buAutoNum type="arabicPeriod"/>
            </a:pPr>
            <a:r>
              <a:rPr lang="en-US" sz="2400" b="0" i="0" dirty="0">
                <a:solidFill>
                  <a:schemeClr val="bg1"/>
                </a:solidFill>
                <a:effectLst/>
                <a:latin typeface="Century Gothic" panose="020B0502020202020204" pitchFamily="34" charset="0"/>
              </a:rPr>
              <a:t>Mark done/not done in list</a:t>
            </a:r>
          </a:p>
          <a:p>
            <a:pPr marL="971550" lvl="1" indent="-514350">
              <a:buFont typeface="+mj-lt"/>
              <a:buAutoNum type="arabicPeriod"/>
            </a:pPr>
            <a:r>
              <a:rPr lang="en-US" sz="2400" b="0" i="0" dirty="0">
                <a:solidFill>
                  <a:schemeClr val="bg1"/>
                </a:solidFill>
                <a:effectLst/>
                <a:latin typeface="Century Gothic" panose="020B0502020202020204" pitchFamily="34" charset="0"/>
              </a:rPr>
              <a:t>Filter to-do list by status (all/done/not done)</a:t>
            </a:r>
          </a:p>
          <a:p>
            <a:pPr marL="971550" lvl="1" indent="-514350">
              <a:buFont typeface="+mj-lt"/>
              <a:buAutoNum type="arabicPeriod"/>
            </a:pPr>
            <a:r>
              <a:rPr lang="en-US" sz="2400" b="0" i="0" dirty="0">
                <a:solidFill>
                  <a:schemeClr val="bg1"/>
                </a:solidFill>
                <a:effectLst/>
                <a:latin typeface="Century Gothic" panose="020B0502020202020204" pitchFamily="34" charset="0"/>
              </a:rPr>
              <a:t>Change theme (light to dark and vice versa) at runtime</a:t>
            </a:r>
          </a:p>
          <a:p>
            <a:pPr marL="971550" lvl="1" indent="-514350">
              <a:buFont typeface="+mj-lt"/>
              <a:buAutoNum type="arabicPeriod"/>
            </a:pPr>
            <a:r>
              <a:rPr lang="en-US" sz="2400" b="0" i="0" dirty="0">
                <a:solidFill>
                  <a:schemeClr val="bg1"/>
                </a:solidFill>
                <a:effectLst/>
                <a:latin typeface="Century Gothic" panose="020B0502020202020204" pitchFamily="34" charset="0"/>
              </a:rPr>
              <a:t>Enable shortcuts to create to-do.</a:t>
            </a:r>
          </a:p>
          <a:p>
            <a:pPr marL="971550" lvl="1" indent="-514350">
              <a:buFont typeface="+mj-lt"/>
              <a:buAutoNum type="arabicPeriod"/>
            </a:pPr>
            <a:r>
              <a:rPr lang="en-US" sz="2400" b="0" i="0" dirty="0">
                <a:solidFill>
                  <a:schemeClr val="bg1"/>
                </a:solidFill>
                <a:effectLst/>
                <a:latin typeface="Century Gothic" panose="020B0502020202020204" pitchFamily="34" charset="0"/>
              </a:rPr>
              <a:t>Login/logout.</a:t>
            </a:r>
          </a:p>
          <a:p>
            <a:pPr marL="971550" lvl="1" indent="-514350">
              <a:buFont typeface="+mj-lt"/>
              <a:buAutoNum type="arabicPeriod"/>
            </a:pPr>
            <a:r>
              <a:rPr lang="en-US" sz="2400" b="0" i="0" dirty="0">
                <a:solidFill>
                  <a:schemeClr val="bg1"/>
                </a:solidFill>
                <a:effectLst/>
                <a:latin typeface="Century Gothic" panose="020B0502020202020204" pitchFamily="34" charset="0"/>
              </a:rPr>
              <a:t>Register new account.</a:t>
            </a:r>
          </a:p>
        </p:txBody>
      </p:sp>
      <p:sp>
        <p:nvSpPr>
          <p:cNvPr id="118" name="TextShape 3"/>
          <p:cNvSpPr txBox="1"/>
          <p:nvPr/>
        </p:nvSpPr>
        <p:spPr>
          <a:xfrm>
            <a:off x="8913960" y="624564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119" name="TextShape 4"/>
          <p:cNvSpPr txBox="1"/>
          <p:nvPr/>
        </p:nvSpPr>
        <p:spPr>
          <a:xfrm>
            <a:off x="346320" y="6248520"/>
            <a:ext cx="7543440" cy="364680"/>
          </a:xfrm>
          <a:prstGeom prst="rect">
            <a:avLst/>
          </a:prstGeom>
          <a:noFill/>
          <a:ln>
            <a:noFill/>
          </a:ln>
        </p:spPr>
        <p:txBody>
          <a:bodyPr anchor="ctr">
            <a:noAutofit/>
          </a:bodyPr>
          <a:lstStyle/>
          <a:p>
            <a:pPr>
              <a:lnSpc>
                <a:spcPct val="100000"/>
              </a:lnSpc>
            </a:pPr>
            <a:r>
              <a:rPr lang="en-US" sz="900" b="1" strike="noStrike" spc="-1">
                <a:solidFill>
                  <a:srgbClr val="BFBFBF"/>
                </a:solidFill>
                <a:latin typeface="Century Gothic"/>
                <a:ea typeface="Arial"/>
              </a:rPr>
              <a:t>DEPARTMENT OF COMPUTER SCIENCE AND ENGINEERING</a:t>
            </a:r>
            <a:endParaRPr lang="en-IN" sz="900" b="0" strike="noStrike" spc="-1">
              <a:latin typeface="Times New Roman"/>
            </a:endParaRPr>
          </a:p>
        </p:txBody>
      </p:sp>
      <p:sp>
        <p:nvSpPr>
          <p:cNvPr id="120" name="TextShape 5"/>
          <p:cNvSpPr txBox="1"/>
          <p:nvPr/>
        </p:nvSpPr>
        <p:spPr>
          <a:xfrm>
            <a:off x="10780200" y="6245640"/>
            <a:ext cx="550800" cy="364680"/>
          </a:xfrm>
          <a:prstGeom prst="rect">
            <a:avLst/>
          </a:prstGeom>
          <a:noFill/>
          <a:ln>
            <a:noFill/>
          </a:ln>
        </p:spPr>
        <p:txBody>
          <a:bodyPr anchor="ctr">
            <a:noAutofit/>
          </a:bodyPr>
          <a:lstStyle/>
          <a:p>
            <a:pPr algn="r">
              <a:lnSpc>
                <a:spcPct val="100000"/>
              </a:lnSpc>
            </a:pPr>
            <a:fld id="{68271AFE-FEDB-476E-91C2-39264DE0B2D1}" type="slidenum">
              <a:rPr lang="en-IN" sz="900" b="1" strike="noStrike" spc="-1">
                <a:solidFill>
                  <a:srgbClr val="BFBFBF"/>
                </a:solidFill>
                <a:latin typeface="Century Gothic"/>
                <a:ea typeface="Arial"/>
              </a:rPr>
              <a:t>8</a:t>
            </a:fld>
            <a:endParaRPr lang="en-IN" sz="900" b="0" strike="noStrike" spc="-1">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2"/>
          <p:cNvSpPr txBox="1"/>
          <p:nvPr/>
        </p:nvSpPr>
        <p:spPr>
          <a:xfrm>
            <a:off x="8997480" y="6254640"/>
            <a:ext cx="1599840" cy="364680"/>
          </a:xfrm>
          <a:prstGeom prst="rect">
            <a:avLst/>
          </a:prstGeom>
          <a:noFill/>
          <a:ln>
            <a:noFill/>
          </a:ln>
        </p:spPr>
        <p:txBody>
          <a:bodyPr anchor="ctr">
            <a:noAutofit/>
          </a:bodyPr>
          <a:lstStyle/>
          <a:p>
            <a:pPr algn="r">
              <a:lnSpc>
                <a:spcPct val="100000"/>
              </a:lnSpc>
            </a:pPr>
            <a:endParaRPr lang="en-IN" sz="900" b="0" strike="noStrike" spc="-1" dirty="0">
              <a:latin typeface="Times New Roman"/>
            </a:endParaRPr>
          </a:p>
        </p:txBody>
      </p:sp>
      <p:sp>
        <p:nvSpPr>
          <p:cNvPr id="129" name="TextShape 3"/>
          <p:cNvSpPr txBox="1"/>
          <p:nvPr/>
        </p:nvSpPr>
        <p:spPr>
          <a:xfrm>
            <a:off x="248400" y="6342120"/>
            <a:ext cx="6765858" cy="364680"/>
          </a:xfrm>
          <a:prstGeom prst="rect">
            <a:avLst/>
          </a:prstGeom>
          <a:noFill/>
          <a:ln>
            <a:noFill/>
          </a:ln>
        </p:spPr>
        <p:txBody>
          <a:bodyPr anchor="ctr">
            <a:noAutofit/>
          </a:bodyPr>
          <a:lstStyle/>
          <a:p>
            <a:pPr>
              <a:lnSpc>
                <a:spcPct val="100000"/>
              </a:lnSpc>
            </a:pPr>
            <a:r>
              <a:rPr lang="en-US" sz="1000" b="1" strike="noStrike" spc="-1" dirty="0">
                <a:solidFill>
                  <a:srgbClr val="BFBFBF"/>
                </a:solidFill>
                <a:latin typeface="Century Gothic"/>
                <a:ea typeface="Arial"/>
              </a:rPr>
              <a:t>DEPARTMENT OF COMPUTER SCIENCE AND ENGINEERING</a:t>
            </a:r>
            <a:endParaRPr lang="en-IN" sz="1000" b="1" strike="noStrike" spc="-1" dirty="0">
              <a:latin typeface="Times New Roman"/>
            </a:endParaRPr>
          </a:p>
        </p:txBody>
      </p:sp>
      <p:sp>
        <p:nvSpPr>
          <p:cNvPr id="130" name="TextShape 4"/>
          <p:cNvSpPr txBox="1"/>
          <p:nvPr/>
        </p:nvSpPr>
        <p:spPr>
          <a:xfrm>
            <a:off x="11047320" y="6270840"/>
            <a:ext cx="550800" cy="364680"/>
          </a:xfrm>
          <a:prstGeom prst="rect">
            <a:avLst/>
          </a:prstGeom>
          <a:noFill/>
          <a:ln>
            <a:noFill/>
          </a:ln>
        </p:spPr>
        <p:txBody>
          <a:bodyPr anchor="ctr">
            <a:noAutofit/>
          </a:bodyPr>
          <a:lstStyle/>
          <a:p>
            <a:pPr algn="r">
              <a:lnSpc>
                <a:spcPct val="100000"/>
              </a:lnSpc>
            </a:pPr>
            <a:fld id="{E0083FC1-82A9-4D8A-ADCF-34CCBE743F9C}" type="slidenum">
              <a:rPr lang="en-IN" sz="900" b="1" strike="noStrike" spc="-1">
                <a:solidFill>
                  <a:srgbClr val="BFBFBF"/>
                </a:solidFill>
                <a:latin typeface="Century Gothic"/>
                <a:ea typeface="Arial"/>
              </a:rPr>
              <a:t>9</a:t>
            </a:fld>
            <a:endParaRPr lang="en-IN" sz="900" b="0" strike="noStrike" spc="-1">
              <a:latin typeface="Times New Roman"/>
            </a:endParaRPr>
          </a:p>
        </p:txBody>
      </p:sp>
      <p:sp>
        <p:nvSpPr>
          <p:cNvPr id="14" name="TextShape 2">
            <a:extLst>
              <a:ext uri="{FF2B5EF4-FFF2-40B4-BE49-F238E27FC236}">
                <a16:creationId xmlns:a16="http://schemas.microsoft.com/office/drawing/2014/main" id="{EC4551B3-5303-561F-B9D4-FBE2E62C598D}"/>
              </a:ext>
            </a:extLst>
          </p:cNvPr>
          <p:cNvSpPr txBox="1"/>
          <p:nvPr/>
        </p:nvSpPr>
        <p:spPr>
          <a:xfrm>
            <a:off x="693002" y="5646170"/>
            <a:ext cx="1599840" cy="364680"/>
          </a:xfrm>
          <a:prstGeom prst="rect">
            <a:avLst/>
          </a:prstGeom>
          <a:noFill/>
          <a:ln>
            <a:noFill/>
          </a:ln>
        </p:spPr>
        <p:txBody>
          <a:bodyPr anchor="ctr">
            <a:noAutofit/>
          </a:bodyPr>
          <a:lstStyle/>
          <a:p>
            <a:pPr algn="r">
              <a:lnSpc>
                <a:spcPct val="100000"/>
              </a:lnSpc>
            </a:pPr>
            <a:r>
              <a:rPr lang="en-IN" sz="2800" b="0" strike="noStrike" spc="-1" dirty="0">
                <a:solidFill>
                  <a:srgbClr val="FF0000"/>
                </a:solidFill>
                <a:latin typeface="Times New Roman"/>
              </a:rPr>
              <a:t>CREATE</a:t>
            </a:r>
          </a:p>
        </p:txBody>
      </p:sp>
      <p:sp>
        <p:nvSpPr>
          <p:cNvPr id="15" name="TextShape 2">
            <a:extLst>
              <a:ext uri="{FF2B5EF4-FFF2-40B4-BE49-F238E27FC236}">
                <a16:creationId xmlns:a16="http://schemas.microsoft.com/office/drawing/2014/main" id="{DEA917AC-FDAF-0843-B161-F9B1EFE10D7A}"/>
              </a:ext>
            </a:extLst>
          </p:cNvPr>
          <p:cNvSpPr txBox="1"/>
          <p:nvPr/>
        </p:nvSpPr>
        <p:spPr>
          <a:xfrm>
            <a:off x="4045321" y="5582840"/>
            <a:ext cx="1599840" cy="364680"/>
          </a:xfrm>
          <a:prstGeom prst="rect">
            <a:avLst/>
          </a:prstGeom>
          <a:noFill/>
          <a:ln>
            <a:noFill/>
          </a:ln>
        </p:spPr>
        <p:txBody>
          <a:bodyPr anchor="ctr">
            <a:noAutofit/>
          </a:bodyPr>
          <a:lstStyle/>
          <a:p>
            <a:pPr algn="r">
              <a:lnSpc>
                <a:spcPct val="100000"/>
              </a:lnSpc>
            </a:pPr>
            <a:r>
              <a:rPr lang="en-IN" sz="2800" spc="-1" dirty="0">
                <a:solidFill>
                  <a:srgbClr val="FF0000"/>
                </a:solidFill>
                <a:latin typeface="Times New Roman"/>
              </a:rPr>
              <a:t>UPDATE</a:t>
            </a:r>
            <a:endParaRPr lang="en-IN" sz="2800" b="0" strike="noStrike" spc="-1" dirty="0">
              <a:solidFill>
                <a:srgbClr val="FF0000"/>
              </a:solidFill>
              <a:latin typeface="Times New Roman"/>
            </a:endParaRPr>
          </a:p>
        </p:txBody>
      </p:sp>
      <p:sp>
        <p:nvSpPr>
          <p:cNvPr id="16" name="TextShape 2">
            <a:extLst>
              <a:ext uri="{FF2B5EF4-FFF2-40B4-BE49-F238E27FC236}">
                <a16:creationId xmlns:a16="http://schemas.microsoft.com/office/drawing/2014/main" id="{EC8DBCF9-DF81-9F9C-3064-BDDF78AFA071}"/>
              </a:ext>
            </a:extLst>
          </p:cNvPr>
          <p:cNvSpPr txBox="1"/>
          <p:nvPr/>
        </p:nvSpPr>
        <p:spPr>
          <a:xfrm>
            <a:off x="7436315" y="5582840"/>
            <a:ext cx="1599840" cy="364680"/>
          </a:xfrm>
          <a:prstGeom prst="rect">
            <a:avLst/>
          </a:prstGeom>
          <a:noFill/>
          <a:ln>
            <a:noFill/>
          </a:ln>
        </p:spPr>
        <p:txBody>
          <a:bodyPr anchor="ctr">
            <a:noAutofit/>
          </a:bodyPr>
          <a:lstStyle/>
          <a:p>
            <a:pPr algn="r">
              <a:lnSpc>
                <a:spcPct val="100000"/>
              </a:lnSpc>
            </a:pPr>
            <a:r>
              <a:rPr lang="en-IN" sz="2800" spc="-1" dirty="0">
                <a:solidFill>
                  <a:srgbClr val="FF0000"/>
                </a:solidFill>
                <a:latin typeface="Times New Roman"/>
              </a:rPr>
              <a:t>DELETE</a:t>
            </a:r>
            <a:endParaRPr lang="en-IN" sz="2800" b="0" strike="noStrike" spc="-1" dirty="0">
              <a:solidFill>
                <a:srgbClr val="FF0000"/>
              </a:solidFill>
              <a:latin typeface="Times New Roman"/>
            </a:endParaRPr>
          </a:p>
        </p:txBody>
      </p:sp>
      <p:pic>
        <p:nvPicPr>
          <p:cNvPr id="13" name="Picture 12">
            <a:extLst>
              <a:ext uri="{FF2B5EF4-FFF2-40B4-BE49-F238E27FC236}">
                <a16:creationId xmlns:a16="http://schemas.microsoft.com/office/drawing/2014/main" id="{CCCEF41C-BA9A-1CEB-3F77-FD79955B1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585" y="1082329"/>
            <a:ext cx="2905815" cy="4346951"/>
          </a:xfrm>
          <a:prstGeom prst="rect">
            <a:avLst/>
          </a:prstGeom>
        </p:spPr>
      </p:pic>
      <p:pic>
        <p:nvPicPr>
          <p:cNvPr id="19" name="Picture 18">
            <a:extLst>
              <a:ext uri="{FF2B5EF4-FFF2-40B4-BE49-F238E27FC236}">
                <a16:creationId xmlns:a16="http://schemas.microsoft.com/office/drawing/2014/main" id="{B8AEBF9C-A461-9659-75EF-648ACDFBD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6750" y="1177862"/>
            <a:ext cx="3071788" cy="4239343"/>
          </a:xfrm>
          <a:prstGeom prst="rect">
            <a:avLst/>
          </a:prstGeom>
        </p:spPr>
      </p:pic>
      <p:pic>
        <p:nvPicPr>
          <p:cNvPr id="21" name="Picture 20">
            <a:extLst>
              <a:ext uri="{FF2B5EF4-FFF2-40B4-BE49-F238E27FC236}">
                <a16:creationId xmlns:a16="http://schemas.microsoft.com/office/drawing/2014/main" id="{1C335B43-955C-8B15-718E-C51B4158F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25" y="1110366"/>
            <a:ext cx="3078978" cy="4323802"/>
          </a:xfrm>
          <a:prstGeom prst="rect">
            <a:avLst/>
          </a:prstGeom>
        </p:spPr>
      </p:pic>
      <p:sp>
        <p:nvSpPr>
          <p:cNvPr id="28" name="TextShape 1">
            <a:extLst>
              <a:ext uri="{FF2B5EF4-FFF2-40B4-BE49-F238E27FC236}">
                <a16:creationId xmlns:a16="http://schemas.microsoft.com/office/drawing/2014/main" id="{50BE6367-2882-3630-7438-4C3559BFE8C3}"/>
              </a:ext>
            </a:extLst>
          </p:cNvPr>
          <p:cNvSpPr txBox="1"/>
          <p:nvPr/>
        </p:nvSpPr>
        <p:spPr>
          <a:xfrm>
            <a:off x="138729" y="99485"/>
            <a:ext cx="9493560" cy="691920"/>
          </a:xfrm>
          <a:prstGeom prst="rect">
            <a:avLst/>
          </a:prstGeom>
          <a:noFill/>
          <a:ln>
            <a:noFill/>
          </a:ln>
        </p:spPr>
        <p:txBody>
          <a:bodyPr anchor="ctr">
            <a:noAutofit/>
          </a:bodyPr>
          <a:lstStyle/>
          <a:p>
            <a:pPr marL="457200" indent="-457200">
              <a:lnSpc>
                <a:spcPct val="100000"/>
              </a:lnSpc>
              <a:buFont typeface="Wingdings" panose="05000000000000000000" pitchFamily="2" charset="2"/>
              <a:buChar char="§"/>
            </a:pPr>
            <a:r>
              <a:rPr lang="en-IN" sz="2400" b="1" cap="all" spc="-1" dirty="0">
                <a:solidFill>
                  <a:schemeClr val="bg1"/>
                </a:solidFill>
                <a:latin typeface="Times New Roman"/>
              </a:rPr>
              <a:t>Operations :</a:t>
            </a:r>
            <a:endParaRPr lang="en-IN" sz="2400" b="1" strike="noStrike" spc="-1" dirty="0">
              <a:solidFill>
                <a:schemeClr val="bg1"/>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 Waves</Template>
  <TotalTime>856</TotalTime>
  <Words>640</Words>
  <Application>Microsoft Office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-apple-system</vt:lpstr>
      <vt:lpstr>Arial</vt:lpstr>
      <vt:lpstr>Century Gothic</vt:lpstr>
      <vt:lpstr>charter</vt:lpstr>
      <vt:lpstr>Symbol</vt:lpstr>
      <vt:lpstr>Times New Roman</vt:lpstr>
      <vt:lpstr>Wingdings</vt:lpstr>
      <vt:lpstr>Office Theme</vt:lpstr>
      <vt:lpstr>Office Theme</vt:lpstr>
      <vt:lpstr>PowerPoint Presentation</vt:lpstr>
      <vt:lpstr>PowerPoint Presentation</vt:lpstr>
      <vt:lpstr>  INTRODUCTION</vt:lpstr>
      <vt:lpstr>  PROBLEM STATEMENT</vt:lpstr>
      <vt:lpstr>Software Requirements</vt:lpstr>
      <vt:lpstr>  4.WORKING OF TO-DO</vt:lpstr>
      <vt:lpstr>4.2 Modules In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subject/>
  <dc:creator>Amar Jukuntla</dc:creator>
  <dc:description/>
  <cp:lastModifiedBy>PRIYANKAPANDRAKULA@outlook.com</cp:lastModifiedBy>
  <cp:revision>55</cp:revision>
  <dcterms:created xsi:type="dcterms:W3CDTF">2021-01-09T08:20:17Z</dcterms:created>
  <dcterms:modified xsi:type="dcterms:W3CDTF">2022-06-24T06:10:41Z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