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28"/>
  </p:notesMasterIdLst>
  <p:sldIdLst>
    <p:sldId id="256" r:id="rId3"/>
    <p:sldId id="257" r:id="rId4"/>
    <p:sldId id="258" r:id="rId5"/>
    <p:sldId id="259" r:id="rId6"/>
    <p:sldId id="260" r:id="rId7"/>
    <p:sldId id="261" r:id="rId8"/>
    <p:sldId id="262" r:id="rId9"/>
    <p:sldId id="263" r:id="rId10"/>
    <p:sldId id="264" r:id="rId11"/>
    <p:sldId id="274" r:id="rId12"/>
    <p:sldId id="265" r:id="rId13"/>
    <p:sldId id="266" r:id="rId14"/>
    <p:sldId id="267" r:id="rId15"/>
    <p:sldId id="268" r:id="rId16"/>
    <p:sldId id="269" r:id="rId17"/>
    <p:sldId id="283" r:id="rId18"/>
    <p:sldId id="275" r:id="rId19"/>
    <p:sldId id="280" r:id="rId20"/>
    <p:sldId id="284" r:id="rId21"/>
    <p:sldId id="277" r:id="rId22"/>
    <p:sldId id="278" r:id="rId23"/>
    <p:sldId id="279" r:id="rId24"/>
    <p:sldId id="281" r:id="rId25"/>
    <p:sldId id="272" r:id="rId26"/>
    <p:sldId id="273" r:id="rId27"/>
  </p:sldIdLst>
  <p:sldSz cx="9144000" cy="5143500" type="screen16x9"/>
  <p:notesSz cx="6797675" cy="9926638"/>
  <p:embeddedFontLst>
    <p:embeddedFont>
      <p:font typeface="Bookman Old Style" panose="02050604050505020204" pitchFamily="18" charset="0"/>
      <p:regular r:id="rId29"/>
      <p:bold r:id="rId30"/>
      <p:italic r:id="rId31"/>
      <p:boldItalic r:id="rId32"/>
    </p:embeddedFont>
    <p:embeddedFont>
      <p:font typeface="Gill Sans" panose="020B0604020202020204" charset="0"/>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iNSstG2OIr/GIGy4KrMZttMpBA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5E164F-47E0-4D79-9B3A-A956BB169361}" v="7" dt="2025-05-11T14:35:51.827"/>
  </p1510:revLst>
</p1510:revInfo>
</file>

<file path=ppt/tableStyles.xml><?xml version="1.0" encoding="utf-8"?>
<a:tblStyleLst xmlns:a="http://schemas.openxmlformats.org/drawingml/2006/main" def="{860B09D8-F217-41ED-9EC5-077A8000640B}">
  <a:tblStyle styleId="{860B09D8-F217-41ED-9EC5-077A8000640B}" styleName="Table_0">
    <a:wholeTbl>
      <a:tcTxStyle b="off" i="off">
        <a:font>
          <a:latin typeface="Gill Sans MT"/>
          <a:ea typeface="Gill Sans MT"/>
          <a:cs typeface="Gill Sans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BECF0"/>
          </a:solidFill>
        </a:fill>
      </a:tcStyle>
    </a:wholeTbl>
    <a:band1H>
      <a:tcTxStyle b="off" i="off"/>
      <a:tcStyle>
        <a:tcBdr/>
        <a:fill>
          <a:solidFill>
            <a:srgbClr val="D4D6E0"/>
          </a:solidFill>
        </a:fill>
      </a:tcStyle>
    </a:band1H>
    <a:band2H>
      <a:tcTxStyle b="off" i="off"/>
      <a:tcStyle>
        <a:tcBdr/>
      </a:tcStyle>
    </a:band2H>
    <a:band1V>
      <a:tcTxStyle b="off" i="off"/>
      <a:tcStyle>
        <a:tcBdr/>
        <a:fill>
          <a:solidFill>
            <a:srgbClr val="D4D6E0"/>
          </a:solidFill>
        </a:fill>
      </a:tcStyle>
    </a:band1V>
    <a:band2V>
      <a:tcTxStyle b="off" i="off"/>
      <a:tcStyle>
        <a:tcBdr/>
      </a:tcStyle>
    </a:band2V>
    <a:lastCol>
      <a:tcTxStyle b="on" i="off">
        <a:font>
          <a:latin typeface="Gill Sans MT"/>
          <a:ea typeface="Gill Sans MT"/>
          <a:cs typeface="Gill Sans MT"/>
        </a:font>
        <a:schemeClr val="lt1"/>
      </a:tcTxStyle>
      <a:tcStyle>
        <a:tcBdr/>
        <a:fill>
          <a:solidFill>
            <a:schemeClr val="accent1"/>
          </a:solidFill>
        </a:fill>
      </a:tcStyle>
    </a:lastCol>
    <a:firstCol>
      <a:tcTxStyle b="on" i="off">
        <a:font>
          <a:latin typeface="Gill Sans MT"/>
          <a:ea typeface="Gill Sans MT"/>
          <a:cs typeface="Gill Sans MT"/>
        </a:font>
        <a:schemeClr val="lt1"/>
      </a:tcTxStyle>
      <a:tcStyle>
        <a:tcBdr/>
        <a:fill>
          <a:solidFill>
            <a:schemeClr val="accent1"/>
          </a:solidFill>
        </a:fill>
      </a:tcStyle>
    </a:firstCol>
    <a:lastRow>
      <a:tcTxStyle b="on" i="off">
        <a:font>
          <a:latin typeface="Gill Sans MT"/>
          <a:ea typeface="Gill Sans MT"/>
          <a:cs typeface="Gill Sans M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Gill Sans MT"/>
          <a:ea typeface="Gill Sans MT"/>
          <a:cs typeface="Gill Sans M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72"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font" Target="fonts/font6.fntdata"/><Relationship Id="rId42"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1.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customschemas.google.com/relationships/presentationmetadata" Target="meta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nka p" userId="40bc180a11232d81" providerId="LiveId" clId="{D35E164F-47E0-4D79-9B3A-A956BB169361}"/>
    <pc:docChg chg="undo custSel addSld delSld modSld sldOrd">
      <pc:chgData name="priyanka p" userId="40bc180a11232d81" providerId="LiveId" clId="{D35E164F-47E0-4D79-9B3A-A956BB169361}" dt="2025-05-11T15:12:43.319" v="723" actId="2696"/>
      <pc:docMkLst>
        <pc:docMk/>
      </pc:docMkLst>
      <pc:sldChg chg="modSp mod">
        <pc:chgData name="priyanka p" userId="40bc180a11232d81" providerId="LiveId" clId="{D35E164F-47E0-4D79-9B3A-A956BB169361}" dt="2025-05-11T14:31:38.998" v="518" actId="20577"/>
        <pc:sldMkLst>
          <pc:docMk/>
          <pc:sldMk cId="0" sldId="256"/>
        </pc:sldMkLst>
        <pc:spChg chg="mod">
          <ac:chgData name="priyanka p" userId="40bc180a11232d81" providerId="LiveId" clId="{D35E164F-47E0-4D79-9B3A-A956BB169361}" dt="2025-05-11T14:31:38.998" v="518" actId="20577"/>
          <ac:spMkLst>
            <pc:docMk/>
            <pc:sldMk cId="0" sldId="256"/>
            <ac:spMk id="206" creationId="{00000000-0000-0000-0000-000000000000}"/>
          </ac:spMkLst>
        </pc:spChg>
      </pc:sldChg>
      <pc:sldChg chg="modSp mod">
        <pc:chgData name="priyanka p" userId="40bc180a11232d81" providerId="LiveId" clId="{D35E164F-47E0-4D79-9B3A-A956BB169361}" dt="2025-05-11T15:05:13.780" v="706" actId="20577"/>
        <pc:sldMkLst>
          <pc:docMk/>
          <pc:sldMk cId="0" sldId="266"/>
        </pc:sldMkLst>
        <pc:spChg chg="mod">
          <ac:chgData name="priyanka p" userId="40bc180a11232d81" providerId="LiveId" clId="{D35E164F-47E0-4D79-9B3A-A956BB169361}" dt="2025-05-11T15:05:13.780" v="706" actId="20577"/>
          <ac:spMkLst>
            <pc:docMk/>
            <pc:sldMk cId="0" sldId="266"/>
            <ac:spMk id="289" creationId="{00000000-0000-0000-0000-000000000000}"/>
          </ac:spMkLst>
        </pc:spChg>
      </pc:sldChg>
      <pc:sldChg chg="addSp delSp modSp mod modClrScheme chgLayout">
        <pc:chgData name="priyanka p" userId="40bc180a11232d81" providerId="LiveId" clId="{D35E164F-47E0-4D79-9B3A-A956BB169361}" dt="2025-05-11T14:44:21.495" v="600" actId="1076"/>
        <pc:sldMkLst>
          <pc:docMk/>
          <pc:sldMk cId="0" sldId="269"/>
        </pc:sldMkLst>
        <pc:spChg chg="add mod ord">
          <ac:chgData name="priyanka p" userId="40bc180a11232d81" providerId="LiveId" clId="{D35E164F-47E0-4D79-9B3A-A956BB169361}" dt="2025-05-06T13:49:45.130" v="38" actId="255"/>
          <ac:spMkLst>
            <pc:docMk/>
            <pc:sldMk cId="0" sldId="269"/>
            <ac:spMk id="2" creationId="{5EBE721A-73F8-49F8-A2DE-E94B4D56D499}"/>
          </ac:spMkLst>
        </pc:spChg>
        <pc:spChg chg="add mod ord">
          <ac:chgData name="priyanka p" userId="40bc180a11232d81" providerId="LiveId" clId="{D35E164F-47E0-4D79-9B3A-A956BB169361}" dt="2025-05-06T13:49:31.152" v="36" actId="122"/>
          <ac:spMkLst>
            <pc:docMk/>
            <pc:sldMk cId="0" sldId="269"/>
            <ac:spMk id="3" creationId="{0F03BB65-154C-4238-1CB9-DBB3A52A5BCC}"/>
          </ac:spMkLst>
        </pc:spChg>
        <pc:spChg chg="add del mod ord">
          <ac:chgData name="priyanka p" userId="40bc180a11232d81" providerId="LiveId" clId="{D35E164F-47E0-4D79-9B3A-A956BB169361}" dt="2025-05-11T14:44:13.737" v="599" actId="21"/>
          <ac:spMkLst>
            <pc:docMk/>
            <pc:sldMk cId="0" sldId="269"/>
            <ac:spMk id="4" creationId="{B62A16C5-EAF3-22F1-FE0D-29FFD98A9342}"/>
          </ac:spMkLst>
        </pc:spChg>
        <pc:spChg chg="add mod ord">
          <ac:chgData name="priyanka p" userId="40bc180a11232d81" providerId="LiveId" clId="{D35E164F-47E0-4D79-9B3A-A956BB169361}" dt="2025-05-06T13:47:18.666" v="0" actId="700"/>
          <ac:spMkLst>
            <pc:docMk/>
            <pc:sldMk cId="0" sldId="269"/>
            <ac:spMk id="5" creationId="{BE206CFC-D933-A913-3D54-102031186CC0}"/>
          </ac:spMkLst>
        </pc:spChg>
        <pc:spChg chg="mod ord">
          <ac:chgData name="priyanka p" userId="40bc180a11232d81" providerId="LiveId" clId="{D35E164F-47E0-4D79-9B3A-A956BB169361}" dt="2025-05-06T13:47:18.666" v="0" actId="700"/>
          <ac:spMkLst>
            <pc:docMk/>
            <pc:sldMk cId="0" sldId="269"/>
            <ac:spMk id="310" creationId="{00000000-0000-0000-0000-000000000000}"/>
          </ac:spMkLst>
        </pc:spChg>
        <pc:spChg chg="mod ord">
          <ac:chgData name="priyanka p" userId="40bc180a11232d81" providerId="LiveId" clId="{D35E164F-47E0-4D79-9B3A-A956BB169361}" dt="2025-05-06T13:47:18.666" v="0" actId="700"/>
          <ac:spMkLst>
            <pc:docMk/>
            <pc:sldMk cId="0" sldId="269"/>
            <ac:spMk id="311" creationId="{00000000-0000-0000-0000-000000000000}"/>
          </ac:spMkLst>
        </pc:spChg>
        <pc:spChg chg="mod ord">
          <ac:chgData name="priyanka p" userId="40bc180a11232d81" providerId="LiveId" clId="{D35E164F-47E0-4D79-9B3A-A956BB169361}" dt="2025-05-06T13:47:18.666" v="0" actId="700"/>
          <ac:spMkLst>
            <pc:docMk/>
            <pc:sldMk cId="0" sldId="269"/>
            <ac:spMk id="312" creationId="{00000000-0000-0000-0000-000000000000}"/>
          </ac:spMkLst>
        </pc:spChg>
        <pc:picChg chg="mod modCrop">
          <ac:chgData name="priyanka p" userId="40bc180a11232d81" providerId="LiveId" clId="{D35E164F-47E0-4D79-9B3A-A956BB169361}" dt="2025-05-11T14:44:21.495" v="600" actId="1076"/>
          <ac:picMkLst>
            <pc:docMk/>
            <pc:sldMk cId="0" sldId="269"/>
            <ac:picMk id="8" creationId="{0A4C4289-B2AA-7B37-73D6-8A84A7DC29AA}"/>
          </ac:picMkLst>
        </pc:picChg>
        <pc:picChg chg="mod modCrop">
          <ac:chgData name="priyanka p" userId="40bc180a11232d81" providerId="LiveId" clId="{D35E164F-47E0-4D79-9B3A-A956BB169361}" dt="2025-05-11T14:34:57.264" v="543" actId="14100"/>
          <ac:picMkLst>
            <pc:docMk/>
            <pc:sldMk cId="0" sldId="269"/>
            <ac:picMk id="11" creationId="{C1DB9000-5EE0-BCE5-466C-E347644FAECC}"/>
          </ac:picMkLst>
        </pc:picChg>
      </pc:sldChg>
      <pc:sldChg chg="del">
        <pc:chgData name="priyanka p" userId="40bc180a11232d81" providerId="LiveId" clId="{D35E164F-47E0-4D79-9B3A-A956BB169361}" dt="2025-05-06T14:06:18.691" v="49" actId="47"/>
        <pc:sldMkLst>
          <pc:docMk/>
          <pc:sldMk cId="0" sldId="270"/>
        </pc:sldMkLst>
      </pc:sldChg>
      <pc:sldChg chg="del">
        <pc:chgData name="priyanka p" userId="40bc180a11232d81" providerId="LiveId" clId="{D35E164F-47E0-4D79-9B3A-A956BB169361}" dt="2025-05-06T14:06:21.489" v="50" actId="47"/>
        <pc:sldMkLst>
          <pc:docMk/>
          <pc:sldMk cId="0" sldId="271"/>
        </pc:sldMkLst>
      </pc:sldChg>
      <pc:sldChg chg="addSp delSp modSp add mod">
        <pc:chgData name="priyanka p" userId="40bc180a11232d81" providerId="LiveId" clId="{D35E164F-47E0-4D79-9B3A-A956BB169361}" dt="2025-05-11T14:44:36.606" v="602" actId="21"/>
        <pc:sldMkLst>
          <pc:docMk/>
          <pc:sldMk cId="2928953490" sldId="275"/>
        </pc:sldMkLst>
        <pc:spChg chg="mod">
          <ac:chgData name="priyanka p" userId="40bc180a11232d81" providerId="LiveId" clId="{D35E164F-47E0-4D79-9B3A-A956BB169361}" dt="2025-05-11T14:33:23.920" v="534" actId="1076"/>
          <ac:spMkLst>
            <pc:docMk/>
            <pc:sldMk cId="2928953490" sldId="275"/>
            <ac:spMk id="2" creationId="{52DE3B1D-ACF9-1CFE-CB07-1D491D83B173}"/>
          </ac:spMkLst>
        </pc:spChg>
        <pc:spChg chg="mod">
          <ac:chgData name="priyanka p" userId="40bc180a11232d81" providerId="LiveId" clId="{D35E164F-47E0-4D79-9B3A-A956BB169361}" dt="2025-05-11T14:35:36.804" v="550" actId="20577"/>
          <ac:spMkLst>
            <pc:docMk/>
            <pc:sldMk cId="2928953490" sldId="275"/>
            <ac:spMk id="3" creationId="{02ED9F60-FB8E-D7C3-7AAA-897CD25F97B3}"/>
          </ac:spMkLst>
        </pc:spChg>
        <pc:spChg chg="del">
          <ac:chgData name="priyanka p" userId="40bc180a11232d81" providerId="LiveId" clId="{D35E164F-47E0-4D79-9B3A-A956BB169361}" dt="2025-05-11T14:44:32.949" v="601" actId="21"/>
          <ac:spMkLst>
            <pc:docMk/>
            <pc:sldMk cId="2928953490" sldId="275"/>
            <ac:spMk id="4" creationId="{6FC22AFF-159E-FA98-62EF-E38EE7B8941F}"/>
          </ac:spMkLst>
        </pc:spChg>
        <pc:spChg chg="del">
          <ac:chgData name="priyanka p" userId="40bc180a11232d81" providerId="LiveId" clId="{D35E164F-47E0-4D79-9B3A-A956BB169361}" dt="2025-05-11T14:44:36.606" v="602" actId="21"/>
          <ac:spMkLst>
            <pc:docMk/>
            <pc:sldMk cId="2928953490" sldId="275"/>
            <ac:spMk id="5" creationId="{36276E84-892E-28A5-40A7-2B437D765588}"/>
          </ac:spMkLst>
        </pc:spChg>
        <pc:picChg chg="add mod">
          <ac:chgData name="priyanka p" userId="40bc180a11232d81" providerId="LiveId" clId="{D35E164F-47E0-4D79-9B3A-A956BB169361}" dt="2025-05-11T14:33:30.517" v="535" actId="1076"/>
          <ac:picMkLst>
            <pc:docMk/>
            <pc:sldMk cId="2928953490" sldId="275"/>
            <ac:picMk id="6" creationId="{939C10EB-4B13-2CC6-94D7-7968B27647C4}"/>
          </ac:picMkLst>
        </pc:picChg>
        <pc:picChg chg="add del mod">
          <ac:chgData name="priyanka p" userId="40bc180a11232d81" providerId="LiveId" clId="{D35E164F-47E0-4D79-9B3A-A956BB169361}" dt="2025-05-11T14:35:49.023" v="551" actId="478"/>
          <ac:picMkLst>
            <pc:docMk/>
            <pc:sldMk cId="2928953490" sldId="275"/>
            <ac:picMk id="7" creationId="{BCC36A0B-6887-4CF2-66B9-84580DEC28CE}"/>
          </ac:picMkLst>
        </pc:picChg>
        <pc:picChg chg="add del mod">
          <ac:chgData name="priyanka p" userId="40bc180a11232d81" providerId="LiveId" clId="{D35E164F-47E0-4D79-9B3A-A956BB169361}" dt="2025-05-10T05:55:43.679" v="204" actId="478"/>
          <ac:picMkLst>
            <pc:docMk/>
            <pc:sldMk cId="2928953490" sldId="275"/>
            <ac:picMk id="8" creationId="{2C1C0E13-3565-FC1C-89A6-AE1825333C68}"/>
          </ac:picMkLst>
        </pc:picChg>
        <pc:picChg chg="add mod">
          <ac:chgData name="priyanka p" userId="40bc180a11232d81" providerId="LiveId" clId="{D35E164F-47E0-4D79-9B3A-A956BB169361}" dt="2025-05-11T14:35:56.084" v="553" actId="1076"/>
          <ac:picMkLst>
            <pc:docMk/>
            <pc:sldMk cId="2928953490" sldId="275"/>
            <ac:picMk id="8" creationId="{9FA7CB5F-2698-FCF3-157A-1ED6E682F362}"/>
          </ac:picMkLst>
        </pc:picChg>
        <pc:picChg chg="add del mod modCrop">
          <ac:chgData name="priyanka p" userId="40bc180a11232d81" providerId="LiveId" clId="{D35E164F-47E0-4D79-9B3A-A956BB169361}" dt="2025-05-11T14:32:55.346" v="519" actId="478"/>
          <ac:picMkLst>
            <pc:docMk/>
            <pc:sldMk cId="2928953490" sldId="275"/>
            <ac:picMk id="9" creationId="{F4860AFA-CFA4-203D-8123-A29D842EF5DC}"/>
          </ac:picMkLst>
        </pc:picChg>
        <pc:picChg chg="add del mod">
          <ac:chgData name="priyanka p" userId="40bc180a11232d81" providerId="LiveId" clId="{D35E164F-47E0-4D79-9B3A-A956BB169361}" dt="2025-05-10T04:09:52.255" v="188" actId="478"/>
          <ac:picMkLst>
            <pc:docMk/>
            <pc:sldMk cId="2928953490" sldId="275"/>
            <ac:picMk id="11" creationId="{094127CA-A2E8-44DA-A262-5CFB0EEE610B}"/>
          </ac:picMkLst>
        </pc:picChg>
      </pc:sldChg>
      <pc:sldChg chg="addSp delSp modSp add del mod">
        <pc:chgData name="priyanka p" userId="40bc180a11232d81" providerId="LiveId" clId="{D35E164F-47E0-4D79-9B3A-A956BB169361}" dt="2025-05-11T14:44:50.619" v="603" actId="2696"/>
        <pc:sldMkLst>
          <pc:docMk/>
          <pc:sldMk cId="2488282051" sldId="276"/>
        </pc:sldMkLst>
        <pc:spChg chg="mod">
          <ac:chgData name="priyanka p" userId="40bc180a11232d81" providerId="LiveId" clId="{D35E164F-47E0-4D79-9B3A-A956BB169361}" dt="2025-05-11T14:36:21.209" v="580" actId="20577"/>
          <ac:spMkLst>
            <pc:docMk/>
            <pc:sldMk cId="2488282051" sldId="276"/>
            <ac:spMk id="2" creationId="{01187DD6-A720-CE4B-31AA-A8E4FA007A86}"/>
          </ac:spMkLst>
        </pc:spChg>
        <pc:picChg chg="add del mod">
          <ac:chgData name="priyanka p" userId="40bc180a11232d81" providerId="LiveId" clId="{D35E164F-47E0-4D79-9B3A-A956BB169361}" dt="2025-05-10T05:56:44.837" v="215" actId="478"/>
          <ac:picMkLst>
            <pc:docMk/>
            <pc:sldMk cId="2488282051" sldId="276"/>
            <ac:picMk id="7" creationId="{EA717577-7F6C-2985-C7CF-21ED1F264515}"/>
          </ac:picMkLst>
        </pc:picChg>
        <pc:picChg chg="add del mod">
          <ac:chgData name="priyanka p" userId="40bc180a11232d81" providerId="LiveId" clId="{D35E164F-47E0-4D79-9B3A-A956BB169361}" dt="2025-05-11T14:36:24.728" v="581" actId="478"/>
          <ac:picMkLst>
            <pc:docMk/>
            <pc:sldMk cId="2488282051" sldId="276"/>
            <ac:picMk id="8" creationId="{A4835B3B-C8FF-6F1E-9A75-CA46453C7782}"/>
          </ac:picMkLst>
        </pc:picChg>
        <pc:picChg chg="add mod">
          <ac:chgData name="priyanka p" userId="40bc180a11232d81" providerId="LiveId" clId="{D35E164F-47E0-4D79-9B3A-A956BB169361}" dt="2025-05-11T14:36:44.002" v="586" actId="14100"/>
          <ac:picMkLst>
            <pc:docMk/>
            <pc:sldMk cId="2488282051" sldId="276"/>
            <ac:picMk id="10" creationId="{9E0A62C2-8CE5-E607-F2B2-4DB8C7E1C55B}"/>
          </ac:picMkLst>
        </pc:picChg>
      </pc:sldChg>
      <pc:sldChg chg="addSp delSp modSp new del mod modClrScheme chgLayout">
        <pc:chgData name="priyanka p" userId="40bc180a11232d81" providerId="LiveId" clId="{D35E164F-47E0-4D79-9B3A-A956BB169361}" dt="2025-05-10T05:57:28.806" v="227" actId="2696"/>
        <pc:sldMkLst>
          <pc:docMk/>
          <pc:sldMk cId="1829613496" sldId="277"/>
        </pc:sldMkLst>
        <pc:spChg chg="del mod ord">
          <ac:chgData name="priyanka p" userId="40bc180a11232d81" providerId="LiveId" clId="{D35E164F-47E0-4D79-9B3A-A956BB169361}" dt="2025-05-10T05:57:22.210" v="226" actId="700"/>
          <ac:spMkLst>
            <pc:docMk/>
            <pc:sldMk cId="1829613496" sldId="277"/>
            <ac:spMk id="2" creationId="{E1FA21CA-1DE8-B356-C601-1337CDB321BE}"/>
          </ac:spMkLst>
        </pc:spChg>
        <pc:spChg chg="del">
          <ac:chgData name="priyanka p" userId="40bc180a11232d81" providerId="LiveId" clId="{D35E164F-47E0-4D79-9B3A-A956BB169361}" dt="2025-05-10T05:57:22.210" v="226" actId="700"/>
          <ac:spMkLst>
            <pc:docMk/>
            <pc:sldMk cId="1829613496" sldId="277"/>
            <ac:spMk id="3" creationId="{48B491A7-72CE-2DDB-9B84-DEC09D9B92E2}"/>
          </ac:spMkLst>
        </pc:spChg>
        <pc:spChg chg="del">
          <ac:chgData name="priyanka p" userId="40bc180a11232d81" providerId="LiveId" clId="{D35E164F-47E0-4D79-9B3A-A956BB169361}" dt="2025-05-10T05:57:22.210" v="226" actId="700"/>
          <ac:spMkLst>
            <pc:docMk/>
            <pc:sldMk cId="1829613496" sldId="277"/>
            <ac:spMk id="4" creationId="{E988EB8F-A564-1E11-B6A9-20384B0C4F50}"/>
          </ac:spMkLst>
        </pc:spChg>
        <pc:spChg chg="mod ord">
          <ac:chgData name="priyanka p" userId="40bc180a11232d81" providerId="LiveId" clId="{D35E164F-47E0-4D79-9B3A-A956BB169361}" dt="2025-05-10T05:57:22.210" v="226" actId="700"/>
          <ac:spMkLst>
            <pc:docMk/>
            <pc:sldMk cId="1829613496" sldId="277"/>
            <ac:spMk id="5" creationId="{34E647ED-8BC3-24EA-0AE2-40FF47EAE399}"/>
          </ac:spMkLst>
        </pc:spChg>
        <pc:spChg chg="del">
          <ac:chgData name="priyanka p" userId="40bc180a11232d81" providerId="LiveId" clId="{D35E164F-47E0-4D79-9B3A-A956BB169361}" dt="2025-05-10T05:57:22.210" v="226" actId="700"/>
          <ac:spMkLst>
            <pc:docMk/>
            <pc:sldMk cId="1829613496" sldId="277"/>
            <ac:spMk id="6" creationId="{3FBB8A6C-93F0-4B6B-B5A0-0C50352936F1}"/>
          </ac:spMkLst>
        </pc:spChg>
        <pc:spChg chg="del">
          <ac:chgData name="priyanka p" userId="40bc180a11232d81" providerId="LiveId" clId="{D35E164F-47E0-4D79-9B3A-A956BB169361}" dt="2025-05-10T05:57:22.210" v="226" actId="700"/>
          <ac:spMkLst>
            <pc:docMk/>
            <pc:sldMk cId="1829613496" sldId="277"/>
            <ac:spMk id="7" creationId="{6465A6AF-C27F-048D-D03A-4F3D2E7A0152}"/>
          </ac:spMkLst>
        </pc:spChg>
        <pc:spChg chg="add mod ord">
          <ac:chgData name="priyanka p" userId="40bc180a11232d81" providerId="LiveId" clId="{D35E164F-47E0-4D79-9B3A-A956BB169361}" dt="2025-05-10T05:57:22.210" v="226" actId="700"/>
          <ac:spMkLst>
            <pc:docMk/>
            <pc:sldMk cId="1829613496" sldId="277"/>
            <ac:spMk id="8" creationId="{A08DE8E2-0CA2-47C3-9E70-4FCED2E8D345}"/>
          </ac:spMkLst>
        </pc:spChg>
      </pc:sldChg>
      <pc:sldChg chg="add del ord">
        <pc:chgData name="priyanka p" userId="40bc180a11232d81" providerId="LiveId" clId="{D35E164F-47E0-4D79-9B3A-A956BB169361}" dt="2025-05-10T05:57:41.248" v="231" actId="2696"/>
        <pc:sldMkLst>
          <pc:docMk/>
          <pc:sldMk cId="2776783215" sldId="277"/>
        </pc:sldMkLst>
      </pc:sldChg>
      <pc:sldChg chg="addSp delSp modSp add mod">
        <pc:chgData name="priyanka p" userId="40bc180a11232d81" providerId="LiveId" clId="{D35E164F-47E0-4D79-9B3A-A956BB169361}" dt="2025-05-11T15:10:34.966" v="715" actId="14100"/>
        <pc:sldMkLst>
          <pc:docMk/>
          <pc:sldMk cId="3876736716" sldId="277"/>
        </pc:sldMkLst>
        <pc:spChg chg="del">
          <ac:chgData name="priyanka p" userId="40bc180a11232d81" providerId="LiveId" clId="{D35E164F-47E0-4D79-9B3A-A956BB169361}" dt="2025-05-10T05:58:02.315" v="235" actId="21"/>
          <ac:spMkLst>
            <pc:docMk/>
            <pc:sldMk cId="3876736716" sldId="277"/>
            <ac:spMk id="2" creationId="{746BD115-E964-5FCB-92C5-11E7A82444F6}"/>
          </ac:spMkLst>
        </pc:spChg>
        <pc:spChg chg="del">
          <ac:chgData name="priyanka p" userId="40bc180a11232d81" providerId="LiveId" clId="{D35E164F-47E0-4D79-9B3A-A956BB169361}" dt="2025-05-10T05:58:09.138" v="237" actId="21"/>
          <ac:spMkLst>
            <pc:docMk/>
            <pc:sldMk cId="3876736716" sldId="277"/>
            <ac:spMk id="3" creationId="{1DBAE87E-563A-DD01-5358-99B869F2331B}"/>
          </ac:spMkLst>
        </pc:spChg>
        <pc:spChg chg="del">
          <ac:chgData name="priyanka p" userId="40bc180a11232d81" providerId="LiveId" clId="{D35E164F-47E0-4D79-9B3A-A956BB169361}" dt="2025-05-10T05:57:58.889" v="234" actId="21"/>
          <ac:spMkLst>
            <pc:docMk/>
            <pc:sldMk cId="3876736716" sldId="277"/>
            <ac:spMk id="4" creationId="{E952FDCA-16C9-95A8-966D-C7DD77357641}"/>
          </ac:spMkLst>
        </pc:spChg>
        <pc:spChg chg="del">
          <ac:chgData name="priyanka p" userId="40bc180a11232d81" providerId="LiveId" clId="{D35E164F-47E0-4D79-9B3A-A956BB169361}" dt="2025-05-10T05:58:14.600" v="240" actId="21"/>
          <ac:spMkLst>
            <pc:docMk/>
            <pc:sldMk cId="3876736716" sldId="277"/>
            <ac:spMk id="5" creationId="{B96D71C2-41FA-1231-C6F1-2D894A4D9BCC}"/>
          </ac:spMkLst>
        </pc:spChg>
        <pc:spChg chg="add del mod">
          <ac:chgData name="priyanka p" userId="40bc180a11232d81" providerId="LiveId" clId="{D35E164F-47E0-4D79-9B3A-A956BB169361}" dt="2025-05-10T05:58:06.376" v="236" actId="21"/>
          <ac:spMkLst>
            <pc:docMk/>
            <pc:sldMk cId="3876736716" sldId="277"/>
            <ac:spMk id="7" creationId="{179F70E4-FB7B-C208-D5B8-B77F819276B9}"/>
          </ac:spMkLst>
        </pc:spChg>
        <pc:spChg chg="add del mod">
          <ac:chgData name="priyanka p" userId="40bc180a11232d81" providerId="LiveId" clId="{D35E164F-47E0-4D79-9B3A-A956BB169361}" dt="2025-05-10T05:58:16.882" v="241" actId="21"/>
          <ac:spMkLst>
            <pc:docMk/>
            <pc:sldMk cId="3876736716" sldId="277"/>
            <ac:spMk id="11" creationId="{71E87B2C-718B-2DE0-43C4-56A7783364FE}"/>
          </ac:spMkLst>
        </pc:spChg>
        <pc:picChg chg="add mod">
          <ac:chgData name="priyanka p" userId="40bc180a11232d81" providerId="LiveId" clId="{D35E164F-47E0-4D79-9B3A-A956BB169361}" dt="2025-05-11T15:10:34.966" v="715" actId="14100"/>
          <ac:picMkLst>
            <pc:docMk/>
            <pc:sldMk cId="3876736716" sldId="277"/>
            <ac:picMk id="3" creationId="{FE185A80-21D0-F8E4-4D4E-082456588288}"/>
          </ac:picMkLst>
        </pc:picChg>
        <pc:picChg chg="del">
          <ac:chgData name="priyanka p" userId="40bc180a11232d81" providerId="LiveId" clId="{D35E164F-47E0-4D79-9B3A-A956BB169361}" dt="2025-05-10T05:57:52.178" v="233" actId="21"/>
          <ac:picMkLst>
            <pc:docMk/>
            <pc:sldMk cId="3876736716" sldId="277"/>
            <ac:picMk id="8" creationId="{CC4DDDC9-2B8D-C9E7-D72C-50A10DC6439A}"/>
          </ac:picMkLst>
        </pc:picChg>
        <pc:picChg chg="del">
          <ac:chgData name="priyanka p" userId="40bc180a11232d81" providerId="LiveId" clId="{D35E164F-47E0-4D79-9B3A-A956BB169361}" dt="2025-05-10T05:58:11.351" v="239" actId="478"/>
          <ac:picMkLst>
            <pc:docMk/>
            <pc:sldMk cId="3876736716" sldId="277"/>
            <ac:picMk id="10" creationId="{ED1AE7B8-5B7C-476B-E3B5-C947F6F8E0A7}"/>
          </ac:picMkLst>
        </pc:picChg>
        <pc:picChg chg="add del mod">
          <ac:chgData name="priyanka p" userId="40bc180a11232d81" providerId="LiveId" clId="{D35E164F-47E0-4D79-9B3A-A956BB169361}" dt="2025-05-11T15:09:05.276" v="707" actId="478"/>
          <ac:picMkLst>
            <pc:docMk/>
            <pc:sldMk cId="3876736716" sldId="277"/>
            <ac:picMk id="13" creationId="{E723C9A8-FAC4-A20C-3934-91ECB8CF95ED}"/>
          </ac:picMkLst>
        </pc:picChg>
      </pc:sldChg>
      <pc:sldChg chg="delSp modSp add del mod modClrScheme chgLayout">
        <pc:chgData name="priyanka p" userId="40bc180a11232d81" providerId="LiveId" clId="{D35E164F-47E0-4D79-9B3A-A956BB169361}" dt="2025-05-10T05:57:14.673" v="224" actId="47"/>
        <pc:sldMkLst>
          <pc:docMk/>
          <pc:sldMk cId="3986943037" sldId="277"/>
        </pc:sldMkLst>
        <pc:spChg chg="mod ord">
          <ac:chgData name="priyanka p" userId="40bc180a11232d81" providerId="LiveId" clId="{D35E164F-47E0-4D79-9B3A-A956BB169361}" dt="2025-05-10T05:57:11.782" v="223" actId="700"/>
          <ac:spMkLst>
            <pc:docMk/>
            <pc:sldMk cId="3986943037" sldId="277"/>
            <ac:spMk id="2" creationId="{546B9E36-1A69-5916-3FF7-8CFCB9F3A3DF}"/>
          </ac:spMkLst>
        </pc:spChg>
        <pc:spChg chg="mod ord">
          <ac:chgData name="priyanka p" userId="40bc180a11232d81" providerId="LiveId" clId="{D35E164F-47E0-4D79-9B3A-A956BB169361}" dt="2025-05-10T05:57:11.782" v="223" actId="700"/>
          <ac:spMkLst>
            <pc:docMk/>
            <pc:sldMk cId="3986943037" sldId="277"/>
            <ac:spMk id="3" creationId="{746A0C33-1567-F8C0-6096-8FFBA19CB47C}"/>
          </ac:spMkLst>
        </pc:spChg>
        <pc:spChg chg="del">
          <ac:chgData name="priyanka p" userId="40bc180a11232d81" providerId="LiveId" clId="{D35E164F-47E0-4D79-9B3A-A956BB169361}" dt="2025-05-10T05:57:11.782" v="223" actId="700"/>
          <ac:spMkLst>
            <pc:docMk/>
            <pc:sldMk cId="3986943037" sldId="277"/>
            <ac:spMk id="4" creationId="{E1D57B51-94F1-966B-3BAA-97568072FAA4}"/>
          </ac:spMkLst>
        </pc:spChg>
        <pc:spChg chg="del">
          <ac:chgData name="priyanka p" userId="40bc180a11232d81" providerId="LiveId" clId="{D35E164F-47E0-4D79-9B3A-A956BB169361}" dt="2025-05-10T05:57:11.782" v="223" actId="700"/>
          <ac:spMkLst>
            <pc:docMk/>
            <pc:sldMk cId="3986943037" sldId="277"/>
            <ac:spMk id="5" creationId="{70D3D16D-4940-C056-920F-9B8EB9608E19}"/>
          </ac:spMkLst>
        </pc:spChg>
        <pc:spChg chg="mod ord">
          <ac:chgData name="priyanka p" userId="40bc180a11232d81" providerId="LiveId" clId="{D35E164F-47E0-4D79-9B3A-A956BB169361}" dt="2025-05-10T05:57:11.782" v="223" actId="700"/>
          <ac:spMkLst>
            <pc:docMk/>
            <pc:sldMk cId="3986943037" sldId="277"/>
            <ac:spMk id="310" creationId="{02009C3B-F1B2-82A7-9B40-0C99DDCB5F5A}"/>
          </ac:spMkLst>
        </pc:spChg>
        <pc:spChg chg="mod ord">
          <ac:chgData name="priyanka p" userId="40bc180a11232d81" providerId="LiveId" clId="{D35E164F-47E0-4D79-9B3A-A956BB169361}" dt="2025-05-10T05:57:11.782" v="223" actId="700"/>
          <ac:spMkLst>
            <pc:docMk/>
            <pc:sldMk cId="3986943037" sldId="277"/>
            <ac:spMk id="311" creationId="{F22553EE-70B3-E9CC-2B9C-EA21F7FB7273}"/>
          </ac:spMkLst>
        </pc:spChg>
        <pc:spChg chg="mod ord">
          <ac:chgData name="priyanka p" userId="40bc180a11232d81" providerId="LiveId" clId="{D35E164F-47E0-4D79-9B3A-A956BB169361}" dt="2025-05-10T05:57:11.782" v="223" actId="700"/>
          <ac:spMkLst>
            <pc:docMk/>
            <pc:sldMk cId="3986943037" sldId="277"/>
            <ac:spMk id="312" creationId="{474D4486-5EEB-DD74-1D21-CB4D9CE5F047}"/>
          </ac:spMkLst>
        </pc:spChg>
      </pc:sldChg>
      <pc:sldChg chg="addSp delSp modSp add mod chgLayout">
        <pc:chgData name="priyanka p" userId="40bc180a11232d81" providerId="LiveId" clId="{D35E164F-47E0-4D79-9B3A-A956BB169361}" dt="2025-05-11T14:53:56.165" v="696" actId="14100"/>
        <pc:sldMkLst>
          <pc:docMk/>
          <pc:sldMk cId="1674480227" sldId="278"/>
        </pc:sldMkLst>
        <pc:spChg chg="add mod ord">
          <ac:chgData name="priyanka p" userId="40bc180a11232d81" providerId="LiveId" clId="{D35E164F-47E0-4D79-9B3A-A956BB169361}" dt="2025-05-10T06:00:11.662" v="270" actId="2711"/>
          <ac:spMkLst>
            <pc:docMk/>
            <pc:sldMk cId="1674480227" sldId="278"/>
            <ac:spMk id="2" creationId="{DEFDB5FA-2800-9DF9-661D-AD7F46133952}"/>
          </ac:spMkLst>
        </pc:spChg>
        <pc:spChg chg="add mod ord">
          <ac:chgData name="priyanka p" userId="40bc180a11232d81" providerId="LiveId" clId="{D35E164F-47E0-4D79-9B3A-A956BB169361}" dt="2025-05-10T06:01:22.135" v="304" actId="2711"/>
          <ac:spMkLst>
            <pc:docMk/>
            <pc:sldMk cId="1674480227" sldId="278"/>
            <ac:spMk id="3" creationId="{74B69091-69DB-0566-A2A0-4E33F6ABC99F}"/>
          </ac:spMkLst>
        </pc:spChg>
        <pc:spChg chg="add del mod ord">
          <ac:chgData name="priyanka p" userId="40bc180a11232d81" providerId="LiveId" clId="{D35E164F-47E0-4D79-9B3A-A956BB169361}" dt="2025-05-11T14:52:45.491" v="690" actId="21"/>
          <ac:spMkLst>
            <pc:docMk/>
            <pc:sldMk cId="1674480227" sldId="278"/>
            <ac:spMk id="4" creationId="{35A74CA0-3E73-F522-F772-21343654185D}"/>
          </ac:spMkLst>
        </pc:spChg>
        <pc:spChg chg="add mod ord">
          <ac:chgData name="priyanka p" userId="40bc180a11232d81" providerId="LiveId" clId="{D35E164F-47E0-4D79-9B3A-A956BB169361}" dt="2025-05-10T05:59:51.061" v="252" actId="700"/>
          <ac:spMkLst>
            <pc:docMk/>
            <pc:sldMk cId="1674480227" sldId="278"/>
            <ac:spMk id="5" creationId="{5687E4B3-48A1-B6E7-F2A6-AE4312772CF6}"/>
          </ac:spMkLst>
        </pc:spChg>
        <pc:spChg chg="mod ord">
          <ac:chgData name="priyanka p" userId="40bc180a11232d81" providerId="LiveId" clId="{D35E164F-47E0-4D79-9B3A-A956BB169361}" dt="2025-05-10T05:59:51.061" v="252" actId="700"/>
          <ac:spMkLst>
            <pc:docMk/>
            <pc:sldMk cId="1674480227" sldId="278"/>
            <ac:spMk id="310" creationId="{B4A5D0B6-B3B3-660A-1126-F949DB0D874B}"/>
          </ac:spMkLst>
        </pc:spChg>
        <pc:spChg chg="mod ord">
          <ac:chgData name="priyanka p" userId="40bc180a11232d81" providerId="LiveId" clId="{D35E164F-47E0-4D79-9B3A-A956BB169361}" dt="2025-05-10T05:59:51.061" v="252" actId="700"/>
          <ac:spMkLst>
            <pc:docMk/>
            <pc:sldMk cId="1674480227" sldId="278"/>
            <ac:spMk id="311" creationId="{418B2A2F-6A6C-90A6-1C06-CD252DCF116E}"/>
          </ac:spMkLst>
        </pc:spChg>
        <pc:spChg chg="mod ord">
          <ac:chgData name="priyanka p" userId="40bc180a11232d81" providerId="LiveId" clId="{D35E164F-47E0-4D79-9B3A-A956BB169361}" dt="2025-05-10T05:59:51.061" v="252" actId="700"/>
          <ac:spMkLst>
            <pc:docMk/>
            <pc:sldMk cId="1674480227" sldId="278"/>
            <ac:spMk id="312" creationId="{D52633DB-E833-2B15-22CC-7BA21C05594E}"/>
          </ac:spMkLst>
        </pc:spChg>
        <pc:picChg chg="add del mod">
          <ac:chgData name="priyanka p" userId="40bc180a11232d81" providerId="LiveId" clId="{D35E164F-47E0-4D79-9B3A-A956BB169361}" dt="2025-05-11T14:50:19.641" v="671" actId="478"/>
          <ac:picMkLst>
            <pc:docMk/>
            <pc:sldMk cId="1674480227" sldId="278"/>
            <ac:picMk id="7" creationId="{FA4C7121-D7C7-3FE9-07FF-14BDA24C9959}"/>
          </ac:picMkLst>
        </pc:picChg>
        <pc:picChg chg="add mod modCrop">
          <ac:chgData name="priyanka p" userId="40bc180a11232d81" providerId="LiveId" clId="{D35E164F-47E0-4D79-9B3A-A956BB169361}" dt="2025-05-11T14:52:39.658" v="689" actId="1076"/>
          <ac:picMkLst>
            <pc:docMk/>
            <pc:sldMk cId="1674480227" sldId="278"/>
            <ac:picMk id="8" creationId="{3FDAAA0B-11E7-8024-AEEF-3BA564687A3E}"/>
          </ac:picMkLst>
        </pc:picChg>
        <pc:picChg chg="add del mod">
          <ac:chgData name="priyanka p" userId="40bc180a11232d81" providerId="LiveId" clId="{D35E164F-47E0-4D79-9B3A-A956BB169361}" dt="2025-05-11T14:53:26.908" v="691" actId="478"/>
          <ac:picMkLst>
            <pc:docMk/>
            <pc:sldMk cId="1674480227" sldId="278"/>
            <ac:picMk id="9" creationId="{52B66925-5F62-3330-3F5D-A8803BC10152}"/>
          </ac:picMkLst>
        </pc:picChg>
        <pc:picChg chg="add mod">
          <ac:chgData name="priyanka p" userId="40bc180a11232d81" providerId="LiveId" clId="{D35E164F-47E0-4D79-9B3A-A956BB169361}" dt="2025-05-11T14:53:56.165" v="696" actId="14100"/>
          <ac:picMkLst>
            <pc:docMk/>
            <pc:sldMk cId="1674480227" sldId="278"/>
            <ac:picMk id="11" creationId="{E548265B-3A8D-1211-6AA5-63EDD3022E5E}"/>
          </ac:picMkLst>
        </pc:picChg>
        <pc:picChg chg="del">
          <ac:chgData name="priyanka p" userId="40bc180a11232d81" providerId="LiveId" clId="{D35E164F-47E0-4D79-9B3A-A956BB169361}" dt="2025-05-10T05:59:28.438" v="251" actId="478"/>
          <ac:picMkLst>
            <pc:docMk/>
            <pc:sldMk cId="1674480227" sldId="278"/>
            <ac:picMk id="13" creationId="{0ADC440B-5ECE-1583-A58B-145929221CDB}"/>
          </ac:picMkLst>
        </pc:picChg>
      </pc:sldChg>
      <pc:sldChg chg="addSp delSp modSp add mod">
        <pc:chgData name="priyanka p" userId="40bc180a11232d81" providerId="LiveId" clId="{D35E164F-47E0-4D79-9B3A-A956BB169361}" dt="2025-05-11T15:12:21.512" v="722" actId="14100"/>
        <pc:sldMkLst>
          <pc:docMk/>
          <pc:sldMk cId="1388642290" sldId="279"/>
        </pc:sldMkLst>
        <pc:spChg chg="mod">
          <ac:chgData name="priyanka p" userId="40bc180a11232d81" providerId="LiveId" clId="{D35E164F-47E0-4D79-9B3A-A956BB169361}" dt="2025-05-10T09:53:19.672" v="415" actId="122"/>
          <ac:spMkLst>
            <pc:docMk/>
            <pc:sldMk cId="1388642290" sldId="279"/>
            <ac:spMk id="2" creationId="{5B6DEEA7-C27F-0F9D-1681-4D3439BC3BB4}"/>
          </ac:spMkLst>
        </pc:spChg>
        <pc:picChg chg="add mod">
          <ac:chgData name="priyanka p" userId="40bc180a11232d81" providerId="LiveId" clId="{D35E164F-47E0-4D79-9B3A-A956BB169361}" dt="2025-05-11T15:12:21.512" v="722" actId="14100"/>
          <ac:picMkLst>
            <pc:docMk/>
            <pc:sldMk cId="1388642290" sldId="279"/>
            <ac:picMk id="7" creationId="{7B9E83FE-DE93-F0A3-34A8-386BAB801F56}"/>
          </ac:picMkLst>
        </pc:picChg>
        <pc:picChg chg="del">
          <ac:chgData name="priyanka p" userId="40bc180a11232d81" providerId="LiveId" clId="{D35E164F-47E0-4D79-9B3A-A956BB169361}" dt="2025-05-10T06:03:37.151" v="315" actId="478"/>
          <ac:picMkLst>
            <pc:docMk/>
            <pc:sldMk cId="1388642290" sldId="279"/>
            <ac:picMk id="7" creationId="{BD53EE01-BEFA-A27C-89BB-B99E59E9C808}"/>
          </ac:picMkLst>
        </pc:picChg>
        <pc:picChg chg="add mod modCrop">
          <ac:chgData name="priyanka p" userId="40bc180a11232d81" providerId="LiveId" clId="{D35E164F-47E0-4D79-9B3A-A956BB169361}" dt="2025-05-10T06:04:08.589" v="323" actId="1076"/>
          <ac:picMkLst>
            <pc:docMk/>
            <pc:sldMk cId="1388642290" sldId="279"/>
            <ac:picMk id="8" creationId="{8E74CAF4-6450-76B4-4992-48CBDC08EEF4}"/>
          </ac:picMkLst>
        </pc:picChg>
        <pc:picChg chg="del">
          <ac:chgData name="priyanka p" userId="40bc180a11232d81" providerId="LiveId" clId="{D35E164F-47E0-4D79-9B3A-A956BB169361}" dt="2025-05-11T15:11:54.997" v="716" actId="478"/>
          <ac:picMkLst>
            <pc:docMk/>
            <pc:sldMk cId="1388642290" sldId="279"/>
            <ac:picMk id="9" creationId="{D221C360-56F4-AEF7-8A6D-378D31297F18}"/>
          </ac:picMkLst>
        </pc:picChg>
      </pc:sldChg>
      <pc:sldChg chg="addSp delSp modSp add mod">
        <pc:chgData name="priyanka p" userId="40bc180a11232d81" providerId="LiveId" clId="{D35E164F-47E0-4D79-9B3A-A956BB169361}" dt="2025-05-11T14:47:33.781" v="652" actId="1076"/>
        <pc:sldMkLst>
          <pc:docMk/>
          <pc:sldMk cId="1758202694" sldId="280"/>
        </pc:sldMkLst>
        <pc:spChg chg="mod">
          <ac:chgData name="priyanka p" userId="40bc180a11232d81" providerId="LiveId" clId="{D35E164F-47E0-4D79-9B3A-A956BB169361}" dt="2025-05-11T14:45:02.587" v="621" actId="20577"/>
          <ac:spMkLst>
            <pc:docMk/>
            <pc:sldMk cId="1758202694" sldId="280"/>
            <ac:spMk id="2" creationId="{9F48A785-3405-E52B-35C5-F89458D93E8B}"/>
          </ac:spMkLst>
        </pc:spChg>
        <pc:spChg chg="mod">
          <ac:chgData name="priyanka p" userId="40bc180a11232d81" providerId="LiveId" clId="{D35E164F-47E0-4D79-9B3A-A956BB169361}" dt="2025-05-11T14:45:10.901" v="637" actId="20577"/>
          <ac:spMkLst>
            <pc:docMk/>
            <pc:sldMk cId="1758202694" sldId="280"/>
            <ac:spMk id="3" creationId="{4936D82E-7E67-CCF2-23F4-23540B9D7307}"/>
          </ac:spMkLst>
        </pc:spChg>
        <pc:spChg chg="del">
          <ac:chgData name="priyanka p" userId="40bc180a11232d81" providerId="LiveId" clId="{D35E164F-47E0-4D79-9B3A-A956BB169361}" dt="2025-05-10T09:51:07.846" v="392" actId="478"/>
          <ac:spMkLst>
            <pc:docMk/>
            <pc:sldMk cId="1758202694" sldId="280"/>
            <ac:spMk id="5" creationId="{1339E776-2E7B-4D43-F628-6BD7010D6FD4}"/>
          </ac:spMkLst>
        </pc:spChg>
        <pc:picChg chg="add mod modCrop">
          <ac:chgData name="priyanka p" userId="40bc180a11232d81" providerId="LiveId" clId="{D35E164F-47E0-4D79-9B3A-A956BB169361}" dt="2025-05-11T14:43:53.020" v="597" actId="14100"/>
          <ac:picMkLst>
            <pc:docMk/>
            <pc:sldMk cId="1758202694" sldId="280"/>
            <ac:picMk id="6" creationId="{7D004E83-BF8D-3A17-EE16-3F027449FDFF}"/>
          </ac:picMkLst>
        </pc:picChg>
        <pc:picChg chg="add del mod">
          <ac:chgData name="priyanka p" userId="40bc180a11232d81" providerId="LiveId" clId="{D35E164F-47E0-4D79-9B3A-A956BB169361}" dt="2025-05-11T14:37:03.049" v="587" actId="478"/>
          <ac:picMkLst>
            <pc:docMk/>
            <pc:sldMk cId="1758202694" sldId="280"/>
            <ac:picMk id="7" creationId="{B28A4BD1-BA42-A7BD-128C-41457CF89155}"/>
          </ac:picMkLst>
        </pc:picChg>
        <pc:picChg chg="del">
          <ac:chgData name="priyanka p" userId="40bc180a11232d81" providerId="LiveId" clId="{D35E164F-47E0-4D79-9B3A-A956BB169361}" dt="2025-05-10T09:49:23.994" v="371" actId="478"/>
          <ac:picMkLst>
            <pc:docMk/>
            <pc:sldMk cId="1758202694" sldId="280"/>
            <ac:picMk id="8" creationId="{8C9FDF79-6BF5-3E6E-C909-722ECE09D39D}"/>
          </ac:picMkLst>
        </pc:picChg>
        <pc:picChg chg="add del mod modCrop">
          <ac:chgData name="priyanka p" userId="40bc180a11232d81" providerId="LiveId" clId="{D35E164F-47E0-4D79-9B3A-A956BB169361}" dt="2025-05-11T14:46:46.729" v="648" actId="478"/>
          <ac:picMkLst>
            <pc:docMk/>
            <pc:sldMk cId="1758202694" sldId="280"/>
            <ac:picMk id="9" creationId="{EF05B187-55C9-7D7C-5AE5-0737318D7382}"/>
          </ac:picMkLst>
        </pc:picChg>
        <pc:picChg chg="del">
          <ac:chgData name="priyanka p" userId="40bc180a11232d81" providerId="LiveId" clId="{D35E164F-47E0-4D79-9B3A-A956BB169361}" dt="2025-05-10T09:50:24.997" v="381" actId="478"/>
          <ac:picMkLst>
            <pc:docMk/>
            <pc:sldMk cId="1758202694" sldId="280"/>
            <ac:picMk id="10" creationId="{6C9EE95A-9C04-D9B1-58BB-D671F8194CBD}"/>
          </ac:picMkLst>
        </pc:picChg>
        <pc:picChg chg="add del mod">
          <ac:chgData name="priyanka p" userId="40bc180a11232d81" providerId="LiveId" clId="{D35E164F-47E0-4D79-9B3A-A956BB169361}" dt="2025-05-11T14:46:02.533" v="638" actId="478"/>
          <ac:picMkLst>
            <pc:docMk/>
            <pc:sldMk cId="1758202694" sldId="280"/>
            <ac:picMk id="11" creationId="{CB876DEE-91E8-BAC6-5B9D-39CB97075739}"/>
          </ac:picMkLst>
        </pc:picChg>
        <pc:picChg chg="add mod">
          <ac:chgData name="priyanka p" userId="40bc180a11232d81" providerId="LiveId" clId="{D35E164F-47E0-4D79-9B3A-A956BB169361}" dt="2025-05-11T14:47:33.781" v="652" actId="1076"/>
          <ac:picMkLst>
            <pc:docMk/>
            <pc:sldMk cId="1758202694" sldId="280"/>
            <ac:picMk id="12" creationId="{E4E7352C-1987-37D9-B8C0-D7C1672023BD}"/>
          </ac:picMkLst>
        </pc:picChg>
      </pc:sldChg>
      <pc:sldChg chg="addSp delSp modSp add mod">
        <pc:chgData name="priyanka p" userId="40bc180a11232d81" providerId="LiveId" clId="{D35E164F-47E0-4D79-9B3A-A956BB169361}" dt="2025-05-10T09:57:02.620" v="488" actId="14100"/>
        <pc:sldMkLst>
          <pc:docMk/>
          <pc:sldMk cId="2636236163" sldId="281"/>
        </pc:sldMkLst>
        <pc:spChg chg="mod">
          <ac:chgData name="priyanka p" userId="40bc180a11232d81" providerId="LiveId" clId="{D35E164F-47E0-4D79-9B3A-A956BB169361}" dt="2025-05-10T09:55:25.572" v="442" actId="20577"/>
          <ac:spMkLst>
            <pc:docMk/>
            <pc:sldMk cId="2636236163" sldId="281"/>
            <ac:spMk id="2" creationId="{8001087F-862B-11E8-7E1C-64B828713FB0}"/>
          </ac:spMkLst>
        </pc:spChg>
        <pc:spChg chg="mod">
          <ac:chgData name="priyanka p" userId="40bc180a11232d81" providerId="LiveId" clId="{D35E164F-47E0-4D79-9B3A-A956BB169361}" dt="2025-05-10T09:56:03.381" v="476" actId="20577"/>
          <ac:spMkLst>
            <pc:docMk/>
            <pc:sldMk cId="2636236163" sldId="281"/>
            <ac:spMk id="3" creationId="{1057BBAA-3DD5-5CE6-6177-07B86D6833FD}"/>
          </ac:spMkLst>
        </pc:spChg>
        <pc:picChg chg="add mod">
          <ac:chgData name="priyanka p" userId="40bc180a11232d81" providerId="LiveId" clId="{D35E164F-47E0-4D79-9B3A-A956BB169361}" dt="2025-05-10T09:55:15.518" v="422" actId="14100"/>
          <ac:picMkLst>
            <pc:docMk/>
            <pc:sldMk cId="2636236163" sldId="281"/>
            <ac:picMk id="7" creationId="{EE06BC01-68A8-650B-9BD9-53982F3CCE32}"/>
          </ac:picMkLst>
        </pc:picChg>
        <pc:picChg chg="del">
          <ac:chgData name="priyanka p" userId="40bc180a11232d81" providerId="LiveId" clId="{D35E164F-47E0-4D79-9B3A-A956BB169361}" dt="2025-05-10T09:54:59.488" v="417" actId="478"/>
          <ac:picMkLst>
            <pc:docMk/>
            <pc:sldMk cId="2636236163" sldId="281"/>
            <ac:picMk id="8" creationId="{8ED8CBC1-84A6-5DF2-4042-4C2A0D8E6130}"/>
          </ac:picMkLst>
        </pc:picChg>
        <pc:picChg chg="del">
          <ac:chgData name="priyanka p" userId="40bc180a11232d81" providerId="LiveId" clId="{D35E164F-47E0-4D79-9B3A-A956BB169361}" dt="2025-05-10T09:56:05.916" v="477" actId="478"/>
          <ac:picMkLst>
            <pc:docMk/>
            <pc:sldMk cId="2636236163" sldId="281"/>
            <ac:picMk id="9" creationId="{6AEA52EF-6653-3BFB-61A3-AADE35B5883F}"/>
          </ac:picMkLst>
        </pc:picChg>
        <pc:picChg chg="add mod modCrop">
          <ac:chgData name="priyanka p" userId="40bc180a11232d81" providerId="LiveId" clId="{D35E164F-47E0-4D79-9B3A-A956BB169361}" dt="2025-05-10T09:57:02.620" v="488" actId="14100"/>
          <ac:picMkLst>
            <pc:docMk/>
            <pc:sldMk cId="2636236163" sldId="281"/>
            <ac:picMk id="11" creationId="{C7387721-3B0D-5493-9630-2549A940ED8B}"/>
          </ac:picMkLst>
        </pc:picChg>
      </pc:sldChg>
      <pc:sldChg chg="addSp delSp modSp add del mod">
        <pc:chgData name="priyanka p" userId="40bc180a11232d81" providerId="LiveId" clId="{D35E164F-47E0-4D79-9B3A-A956BB169361}" dt="2025-05-11T15:12:43.319" v="723" actId="2696"/>
        <pc:sldMkLst>
          <pc:docMk/>
          <pc:sldMk cId="271424964" sldId="282"/>
        </pc:sldMkLst>
        <pc:picChg chg="add mod modCrop">
          <ac:chgData name="priyanka p" userId="40bc180a11232d81" providerId="LiveId" clId="{D35E164F-47E0-4D79-9B3A-A956BB169361}" dt="2025-05-10T09:58:17.414" v="496" actId="732"/>
          <ac:picMkLst>
            <pc:docMk/>
            <pc:sldMk cId="271424964" sldId="282"/>
            <ac:picMk id="8" creationId="{E2D6415C-E6BF-B62C-54FB-E46909449F30}"/>
          </ac:picMkLst>
        </pc:picChg>
        <pc:picChg chg="del">
          <ac:chgData name="priyanka p" userId="40bc180a11232d81" providerId="LiveId" clId="{D35E164F-47E0-4D79-9B3A-A956BB169361}" dt="2025-05-10T09:57:32.116" v="490" actId="478"/>
          <ac:picMkLst>
            <pc:docMk/>
            <pc:sldMk cId="271424964" sldId="282"/>
            <ac:picMk id="11" creationId="{93ECD09D-9A3F-D3BE-6E6F-8BA696DB98ED}"/>
          </ac:picMkLst>
        </pc:picChg>
      </pc:sldChg>
      <pc:sldChg chg="addSp delSp modSp add mod ord">
        <pc:chgData name="priyanka p" userId="40bc180a11232d81" providerId="LiveId" clId="{D35E164F-47E0-4D79-9B3A-A956BB169361}" dt="2025-05-10T09:59:55.117" v="508" actId="14100"/>
        <pc:sldMkLst>
          <pc:docMk/>
          <pc:sldMk cId="1846451868" sldId="283"/>
        </pc:sldMkLst>
        <pc:picChg chg="add mod">
          <ac:chgData name="priyanka p" userId="40bc180a11232d81" providerId="LiveId" clId="{D35E164F-47E0-4D79-9B3A-A956BB169361}" dt="2025-05-10T09:59:55.117" v="508" actId="14100"/>
          <ac:picMkLst>
            <pc:docMk/>
            <pc:sldMk cId="1846451868" sldId="283"/>
            <ac:picMk id="3" creationId="{0043A4C5-CFB3-89BA-3511-DD7F05CF47C6}"/>
          </ac:picMkLst>
        </pc:picChg>
        <pc:picChg chg="del">
          <ac:chgData name="priyanka p" userId="40bc180a11232d81" providerId="LiveId" clId="{D35E164F-47E0-4D79-9B3A-A956BB169361}" dt="2025-05-10T09:58:52.040" v="500" actId="478"/>
          <ac:picMkLst>
            <pc:docMk/>
            <pc:sldMk cId="1846451868" sldId="283"/>
            <ac:picMk id="13" creationId="{9D7C4546-BD4F-5259-1DAA-052D4858E714}"/>
          </ac:picMkLst>
        </pc:picChg>
      </pc:sldChg>
      <pc:sldChg chg="addSp delSp modSp add mod modClrScheme chgLayout">
        <pc:chgData name="priyanka p" userId="40bc180a11232d81" providerId="LiveId" clId="{D35E164F-47E0-4D79-9B3A-A956BB169361}" dt="2025-05-11T14:49:59.387" v="670" actId="14100"/>
        <pc:sldMkLst>
          <pc:docMk/>
          <pc:sldMk cId="1250549718" sldId="284"/>
        </pc:sldMkLst>
        <pc:spChg chg="mod ord">
          <ac:chgData name="priyanka p" userId="40bc180a11232d81" providerId="LiveId" clId="{D35E164F-47E0-4D79-9B3A-A956BB169361}" dt="2025-05-11T14:48:09.525" v="655" actId="6549"/>
          <ac:spMkLst>
            <pc:docMk/>
            <pc:sldMk cId="1250549718" sldId="284"/>
            <ac:spMk id="2" creationId="{0B0A7D24-126B-EA0E-471E-750879ED4F49}"/>
          </ac:spMkLst>
        </pc:spChg>
        <pc:spChg chg="del mod ord">
          <ac:chgData name="priyanka p" userId="40bc180a11232d81" providerId="LiveId" clId="{D35E164F-47E0-4D79-9B3A-A956BB169361}" dt="2025-05-11T14:48:16.614" v="657" actId="21"/>
          <ac:spMkLst>
            <pc:docMk/>
            <pc:sldMk cId="1250549718" sldId="284"/>
            <ac:spMk id="3" creationId="{3F420420-CF11-7569-12AF-D525479CDA02}"/>
          </ac:spMkLst>
        </pc:spChg>
        <pc:spChg chg="del">
          <ac:chgData name="priyanka p" userId="40bc180a11232d81" providerId="LiveId" clId="{D35E164F-47E0-4D79-9B3A-A956BB169361}" dt="2025-05-11T14:48:03.034" v="654" actId="700"/>
          <ac:spMkLst>
            <pc:docMk/>
            <pc:sldMk cId="1250549718" sldId="284"/>
            <ac:spMk id="4" creationId="{22F701F6-3DED-781B-4DE9-4A8EDC453326}"/>
          </ac:spMkLst>
        </pc:spChg>
        <pc:spChg chg="mod ord">
          <ac:chgData name="priyanka p" userId="40bc180a11232d81" providerId="LiveId" clId="{D35E164F-47E0-4D79-9B3A-A956BB169361}" dt="2025-05-11T14:48:03.034" v="654" actId="700"/>
          <ac:spMkLst>
            <pc:docMk/>
            <pc:sldMk cId="1250549718" sldId="284"/>
            <ac:spMk id="310" creationId="{9F67897F-4F15-70A8-38CC-4CD09503D918}"/>
          </ac:spMkLst>
        </pc:spChg>
        <pc:spChg chg="mod ord">
          <ac:chgData name="priyanka p" userId="40bc180a11232d81" providerId="LiveId" clId="{D35E164F-47E0-4D79-9B3A-A956BB169361}" dt="2025-05-11T14:48:03.034" v="654" actId="700"/>
          <ac:spMkLst>
            <pc:docMk/>
            <pc:sldMk cId="1250549718" sldId="284"/>
            <ac:spMk id="311" creationId="{80E04A46-DD73-907E-7B58-9E649D6DA4BD}"/>
          </ac:spMkLst>
        </pc:spChg>
        <pc:spChg chg="mod ord">
          <ac:chgData name="priyanka p" userId="40bc180a11232d81" providerId="LiveId" clId="{D35E164F-47E0-4D79-9B3A-A956BB169361}" dt="2025-05-11T14:48:03.034" v="654" actId="700"/>
          <ac:spMkLst>
            <pc:docMk/>
            <pc:sldMk cId="1250549718" sldId="284"/>
            <ac:spMk id="312" creationId="{D2ACF43A-76CD-E8A6-F84D-F9C8B0EED57D}"/>
          </ac:spMkLst>
        </pc:spChg>
        <pc:picChg chg="del">
          <ac:chgData name="priyanka p" userId="40bc180a11232d81" providerId="LiveId" clId="{D35E164F-47E0-4D79-9B3A-A956BB169361}" dt="2025-05-11T14:48:27.238" v="659" actId="21"/>
          <ac:picMkLst>
            <pc:docMk/>
            <pc:sldMk cId="1250549718" sldId="284"/>
            <ac:picMk id="6" creationId="{AC65861E-C2AA-72B1-1321-B4343DFA1763}"/>
          </ac:picMkLst>
        </pc:picChg>
        <pc:picChg chg="add mod modCrop">
          <ac:chgData name="priyanka p" userId="40bc180a11232d81" providerId="LiveId" clId="{D35E164F-47E0-4D79-9B3A-A956BB169361}" dt="2025-05-11T14:49:59.387" v="670" actId="14100"/>
          <ac:picMkLst>
            <pc:docMk/>
            <pc:sldMk cId="1250549718" sldId="284"/>
            <ac:picMk id="7" creationId="{3EAB5004-F0D9-4117-9E9B-87B4046ECDEE}"/>
          </ac:picMkLst>
        </pc:picChg>
        <pc:picChg chg="del">
          <ac:chgData name="priyanka p" userId="40bc180a11232d81" providerId="LiveId" clId="{D35E164F-47E0-4D79-9B3A-A956BB169361}" dt="2025-05-11T14:48:22.440" v="658" actId="478"/>
          <ac:picMkLst>
            <pc:docMk/>
            <pc:sldMk cId="1250549718" sldId="284"/>
            <ac:picMk id="12" creationId="{F9625504-3F86-0509-6F1D-C6DD7A37219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46400" cy="495300"/>
          </a:xfrm>
          <a:prstGeom prst="rect">
            <a:avLst/>
          </a:prstGeom>
          <a:noFill/>
          <a:ln>
            <a:noFill/>
          </a:ln>
        </p:spPr>
        <p:txBody>
          <a:bodyPr spcFirstLastPara="1" wrap="square" lIns="95550" tIns="47775" rIns="95550" bIns="47775" anchor="t"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49688" y="0"/>
            <a:ext cx="2946400" cy="495300"/>
          </a:xfrm>
          <a:prstGeom prst="rect">
            <a:avLst/>
          </a:prstGeom>
          <a:noFill/>
          <a:ln>
            <a:noFill/>
          </a:ln>
        </p:spPr>
        <p:txBody>
          <a:bodyPr spcFirstLastPara="1" wrap="square" lIns="95550" tIns="47775" rIns="95550" bIns="47775"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450" y="4714875"/>
            <a:ext cx="5438775" cy="4465638"/>
          </a:xfrm>
          <a:prstGeom prst="rect">
            <a:avLst/>
          </a:prstGeom>
          <a:noFill/>
          <a:ln>
            <a:noFill/>
          </a:ln>
        </p:spPr>
        <p:txBody>
          <a:bodyPr spcFirstLastPara="1" wrap="square" lIns="95550" tIns="47775" rIns="95550" bIns="47775" anchor="t" anchorCtr="0">
            <a:norm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429750"/>
            <a:ext cx="2946400" cy="495300"/>
          </a:xfrm>
          <a:prstGeom prst="rect">
            <a:avLst/>
          </a:prstGeom>
          <a:noFill/>
          <a:ln>
            <a:noFill/>
          </a:ln>
        </p:spPr>
        <p:txBody>
          <a:bodyPr spcFirstLastPara="1" wrap="square" lIns="95550" tIns="47775" rIns="95550" bIns="47775" anchor="b"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49688" y="9429750"/>
            <a:ext cx="2946400" cy="495300"/>
          </a:xfrm>
          <a:prstGeom prst="rect">
            <a:avLst/>
          </a:prstGeom>
          <a:noFill/>
          <a:ln>
            <a:noFill/>
          </a:ln>
        </p:spPr>
        <p:txBody>
          <a:bodyPr spcFirstLastPara="1" wrap="square" lIns="95550" tIns="47775" rIns="95550" bIns="4777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notes"/>
          <p:cNvSpPr txBox="1">
            <a:spLocks noGrp="1"/>
          </p:cNvSpPr>
          <p:nvPr>
            <p:ph type="body" idx="1"/>
          </p:nvPr>
        </p:nvSpPr>
        <p:spPr>
          <a:xfrm>
            <a:off x="679450" y="4714875"/>
            <a:ext cx="5438775" cy="4465638"/>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360"/>
              </a:spcBef>
              <a:spcAft>
                <a:spcPts val="0"/>
              </a:spcAft>
              <a:buSzPts val="1400"/>
              <a:buNone/>
            </a:pPr>
            <a:endParaRPr/>
          </a:p>
        </p:txBody>
      </p:sp>
      <p:sp>
        <p:nvSpPr>
          <p:cNvPr id="203" name="Google Shape;203;p1: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a:extLst>
            <a:ext uri="{FF2B5EF4-FFF2-40B4-BE49-F238E27FC236}">
              <a16:creationId xmlns:a16="http://schemas.microsoft.com/office/drawing/2014/main" id="{80D7C5B9-309F-E773-9693-022BFA9FD084}"/>
            </a:ext>
          </a:extLst>
        </p:cNvPr>
        <p:cNvGrpSpPr/>
        <p:nvPr/>
      </p:nvGrpSpPr>
      <p:grpSpPr>
        <a:xfrm>
          <a:off x="0" y="0"/>
          <a:ext cx="0" cy="0"/>
          <a:chOff x="0" y="0"/>
          <a:chExt cx="0" cy="0"/>
        </a:xfrm>
      </p:grpSpPr>
      <p:sp>
        <p:nvSpPr>
          <p:cNvPr id="267" name="Google Shape;267;p9:notes">
            <a:extLst>
              <a:ext uri="{FF2B5EF4-FFF2-40B4-BE49-F238E27FC236}">
                <a16:creationId xmlns:a16="http://schemas.microsoft.com/office/drawing/2014/main" id="{DC156D60-307C-7340-190E-12A6706D3BB9}"/>
              </a:ext>
            </a:extLst>
          </p:cNvPr>
          <p:cNvSpPr txBox="1">
            <a:spLocks noGrp="1"/>
          </p:cNvSpPr>
          <p:nvPr>
            <p:ph type="body" idx="1"/>
          </p:nvPr>
        </p:nvSpPr>
        <p:spPr>
          <a:xfrm>
            <a:off x="679450" y="4714875"/>
            <a:ext cx="5438775" cy="4465638"/>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360"/>
              </a:spcBef>
              <a:spcAft>
                <a:spcPts val="0"/>
              </a:spcAft>
              <a:buSzPts val="1400"/>
              <a:buNone/>
            </a:pPr>
            <a:endParaRPr/>
          </a:p>
        </p:txBody>
      </p:sp>
      <p:sp>
        <p:nvSpPr>
          <p:cNvPr id="268" name="Google Shape;268;p9:notes">
            <a:extLst>
              <a:ext uri="{FF2B5EF4-FFF2-40B4-BE49-F238E27FC236}">
                <a16:creationId xmlns:a16="http://schemas.microsoft.com/office/drawing/2014/main" id="{832E9D22-042F-C7CF-CEE4-7F0B9C4D9967}"/>
              </a:ext>
            </a:extLst>
          </p:cNvPr>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39634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0:notes"/>
          <p:cNvSpPr txBox="1">
            <a:spLocks noGrp="1"/>
          </p:cNvSpPr>
          <p:nvPr>
            <p:ph type="body" idx="1"/>
          </p:nvPr>
        </p:nvSpPr>
        <p:spPr>
          <a:xfrm>
            <a:off x="679450" y="4714875"/>
            <a:ext cx="5438775" cy="4465638"/>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360"/>
              </a:spcBef>
              <a:spcAft>
                <a:spcPts val="0"/>
              </a:spcAft>
              <a:buSzPts val="1400"/>
              <a:buNone/>
            </a:pPr>
            <a:endParaRPr/>
          </a:p>
        </p:txBody>
      </p:sp>
      <p:sp>
        <p:nvSpPr>
          <p:cNvPr id="276" name="Google Shape;276;p10: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1:notes"/>
          <p:cNvSpPr txBox="1">
            <a:spLocks noGrp="1"/>
          </p:cNvSpPr>
          <p:nvPr>
            <p:ph type="body" idx="1"/>
          </p:nvPr>
        </p:nvSpPr>
        <p:spPr>
          <a:xfrm>
            <a:off x="679450" y="4714875"/>
            <a:ext cx="5438775" cy="4465638"/>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360"/>
              </a:spcBef>
              <a:spcAft>
                <a:spcPts val="0"/>
              </a:spcAft>
              <a:buSzPts val="1400"/>
              <a:buNone/>
            </a:pPr>
            <a:endParaRPr/>
          </a:p>
        </p:txBody>
      </p:sp>
      <p:sp>
        <p:nvSpPr>
          <p:cNvPr id="284" name="Google Shape;284;p11: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2:notes"/>
          <p:cNvSpPr txBox="1">
            <a:spLocks noGrp="1"/>
          </p:cNvSpPr>
          <p:nvPr>
            <p:ph type="body" idx="1"/>
          </p:nvPr>
        </p:nvSpPr>
        <p:spPr>
          <a:xfrm>
            <a:off x="679450" y="4714875"/>
            <a:ext cx="5438775" cy="4465638"/>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360"/>
              </a:spcBef>
              <a:spcAft>
                <a:spcPts val="0"/>
              </a:spcAft>
              <a:buSzPts val="1400"/>
              <a:buNone/>
            </a:pPr>
            <a:endParaRPr/>
          </a:p>
        </p:txBody>
      </p:sp>
      <p:sp>
        <p:nvSpPr>
          <p:cNvPr id="292" name="Google Shape;292;p12: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3:notes"/>
          <p:cNvSpPr txBox="1">
            <a:spLocks noGrp="1"/>
          </p:cNvSpPr>
          <p:nvPr>
            <p:ph type="body" idx="1"/>
          </p:nvPr>
        </p:nvSpPr>
        <p:spPr>
          <a:xfrm>
            <a:off x="679450" y="4714875"/>
            <a:ext cx="5438775" cy="4465638"/>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360"/>
              </a:spcBef>
              <a:spcAft>
                <a:spcPts val="0"/>
              </a:spcAft>
              <a:buSzPts val="1400"/>
              <a:buNone/>
            </a:pPr>
            <a:endParaRPr/>
          </a:p>
        </p:txBody>
      </p:sp>
      <p:sp>
        <p:nvSpPr>
          <p:cNvPr id="300" name="Google Shape;300;p13: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4:notes"/>
          <p:cNvSpPr txBox="1">
            <a:spLocks noGrp="1"/>
          </p:cNvSpPr>
          <p:nvPr>
            <p:ph type="body" idx="1"/>
          </p:nvPr>
        </p:nvSpPr>
        <p:spPr>
          <a:xfrm>
            <a:off x="679450" y="4714875"/>
            <a:ext cx="5438775" cy="4465638"/>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360"/>
              </a:spcBef>
              <a:spcAft>
                <a:spcPts val="0"/>
              </a:spcAft>
              <a:buSzPts val="1400"/>
              <a:buNone/>
            </a:pPr>
            <a:endParaRPr/>
          </a:p>
        </p:txBody>
      </p:sp>
      <p:sp>
        <p:nvSpPr>
          <p:cNvPr id="308" name="Google Shape;308;p14: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a:extLst>
            <a:ext uri="{FF2B5EF4-FFF2-40B4-BE49-F238E27FC236}">
              <a16:creationId xmlns:a16="http://schemas.microsoft.com/office/drawing/2014/main" id="{451ECB15-B4E9-6975-CD0D-687DD991CA4D}"/>
            </a:ext>
          </a:extLst>
        </p:cNvPr>
        <p:cNvGrpSpPr/>
        <p:nvPr/>
      </p:nvGrpSpPr>
      <p:grpSpPr>
        <a:xfrm>
          <a:off x="0" y="0"/>
          <a:ext cx="0" cy="0"/>
          <a:chOff x="0" y="0"/>
          <a:chExt cx="0" cy="0"/>
        </a:xfrm>
      </p:grpSpPr>
      <p:sp>
        <p:nvSpPr>
          <p:cNvPr id="307" name="Google Shape;307;p14:notes">
            <a:extLst>
              <a:ext uri="{FF2B5EF4-FFF2-40B4-BE49-F238E27FC236}">
                <a16:creationId xmlns:a16="http://schemas.microsoft.com/office/drawing/2014/main" id="{9204DAD0-F2F2-777A-7D06-36C9DD67969D}"/>
              </a:ext>
            </a:extLst>
          </p:cNvPr>
          <p:cNvSpPr txBox="1">
            <a:spLocks noGrp="1"/>
          </p:cNvSpPr>
          <p:nvPr>
            <p:ph type="body" idx="1"/>
          </p:nvPr>
        </p:nvSpPr>
        <p:spPr>
          <a:xfrm>
            <a:off x="679450" y="4714875"/>
            <a:ext cx="5438775" cy="4465638"/>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360"/>
              </a:spcBef>
              <a:spcAft>
                <a:spcPts val="0"/>
              </a:spcAft>
              <a:buSzPts val="1400"/>
              <a:buNone/>
            </a:pPr>
            <a:endParaRPr/>
          </a:p>
        </p:txBody>
      </p:sp>
      <p:sp>
        <p:nvSpPr>
          <p:cNvPr id="308" name="Google Shape;308;p14:notes">
            <a:extLst>
              <a:ext uri="{FF2B5EF4-FFF2-40B4-BE49-F238E27FC236}">
                <a16:creationId xmlns:a16="http://schemas.microsoft.com/office/drawing/2014/main" id="{E9B96442-5C82-1BC8-4CB9-7B649657888A}"/>
              </a:ext>
            </a:extLst>
          </p:cNvPr>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03454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a:extLst>
            <a:ext uri="{FF2B5EF4-FFF2-40B4-BE49-F238E27FC236}">
              <a16:creationId xmlns:a16="http://schemas.microsoft.com/office/drawing/2014/main" id="{D1A33CD3-3318-FB0E-F3A9-670EE0ABAE3E}"/>
            </a:ext>
          </a:extLst>
        </p:cNvPr>
        <p:cNvGrpSpPr/>
        <p:nvPr/>
      </p:nvGrpSpPr>
      <p:grpSpPr>
        <a:xfrm>
          <a:off x="0" y="0"/>
          <a:ext cx="0" cy="0"/>
          <a:chOff x="0" y="0"/>
          <a:chExt cx="0" cy="0"/>
        </a:xfrm>
      </p:grpSpPr>
      <p:sp>
        <p:nvSpPr>
          <p:cNvPr id="307" name="Google Shape;307;p14:notes">
            <a:extLst>
              <a:ext uri="{FF2B5EF4-FFF2-40B4-BE49-F238E27FC236}">
                <a16:creationId xmlns:a16="http://schemas.microsoft.com/office/drawing/2014/main" id="{127D639C-D211-D5B5-1C53-AD1BC0DF45DE}"/>
              </a:ext>
            </a:extLst>
          </p:cNvPr>
          <p:cNvSpPr txBox="1">
            <a:spLocks noGrp="1"/>
          </p:cNvSpPr>
          <p:nvPr>
            <p:ph type="body" idx="1"/>
          </p:nvPr>
        </p:nvSpPr>
        <p:spPr>
          <a:xfrm>
            <a:off x="679450" y="4714875"/>
            <a:ext cx="5438775" cy="4465638"/>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360"/>
              </a:spcBef>
              <a:spcAft>
                <a:spcPts val="0"/>
              </a:spcAft>
              <a:buSzPts val="1400"/>
              <a:buNone/>
            </a:pPr>
            <a:endParaRPr/>
          </a:p>
        </p:txBody>
      </p:sp>
      <p:sp>
        <p:nvSpPr>
          <p:cNvPr id="308" name="Google Shape;308;p14:notes">
            <a:extLst>
              <a:ext uri="{FF2B5EF4-FFF2-40B4-BE49-F238E27FC236}">
                <a16:creationId xmlns:a16="http://schemas.microsoft.com/office/drawing/2014/main" id="{51C99395-FAD1-EEF0-809F-0D7025A45236}"/>
              </a:ext>
            </a:extLst>
          </p:cNvPr>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9112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a:extLst>
            <a:ext uri="{FF2B5EF4-FFF2-40B4-BE49-F238E27FC236}">
              <a16:creationId xmlns:a16="http://schemas.microsoft.com/office/drawing/2014/main" id="{194D90C2-8979-3815-7D6C-EE2A50D7F3EB}"/>
            </a:ext>
          </a:extLst>
        </p:cNvPr>
        <p:cNvGrpSpPr/>
        <p:nvPr/>
      </p:nvGrpSpPr>
      <p:grpSpPr>
        <a:xfrm>
          <a:off x="0" y="0"/>
          <a:ext cx="0" cy="0"/>
          <a:chOff x="0" y="0"/>
          <a:chExt cx="0" cy="0"/>
        </a:xfrm>
      </p:grpSpPr>
      <p:sp>
        <p:nvSpPr>
          <p:cNvPr id="307" name="Google Shape;307;p14:notes">
            <a:extLst>
              <a:ext uri="{FF2B5EF4-FFF2-40B4-BE49-F238E27FC236}">
                <a16:creationId xmlns:a16="http://schemas.microsoft.com/office/drawing/2014/main" id="{E2C19E34-99D5-A18C-C314-0991E170F42F}"/>
              </a:ext>
            </a:extLst>
          </p:cNvPr>
          <p:cNvSpPr txBox="1">
            <a:spLocks noGrp="1"/>
          </p:cNvSpPr>
          <p:nvPr>
            <p:ph type="body" idx="1"/>
          </p:nvPr>
        </p:nvSpPr>
        <p:spPr>
          <a:xfrm>
            <a:off x="679450" y="4714875"/>
            <a:ext cx="5438775" cy="4465638"/>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360"/>
              </a:spcBef>
              <a:spcAft>
                <a:spcPts val="0"/>
              </a:spcAft>
              <a:buSzPts val="1400"/>
              <a:buNone/>
            </a:pPr>
            <a:endParaRPr/>
          </a:p>
        </p:txBody>
      </p:sp>
      <p:sp>
        <p:nvSpPr>
          <p:cNvPr id="308" name="Google Shape;308;p14:notes">
            <a:extLst>
              <a:ext uri="{FF2B5EF4-FFF2-40B4-BE49-F238E27FC236}">
                <a16:creationId xmlns:a16="http://schemas.microsoft.com/office/drawing/2014/main" id="{D1BB6299-1A56-A25F-B2F3-AA94A66A3D29}"/>
              </a:ext>
            </a:extLst>
          </p:cNvPr>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545770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a:extLst>
            <a:ext uri="{FF2B5EF4-FFF2-40B4-BE49-F238E27FC236}">
              <a16:creationId xmlns:a16="http://schemas.microsoft.com/office/drawing/2014/main" id="{0295F2D2-F31F-0CA6-C6E2-5A049A81AEE2}"/>
            </a:ext>
          </a:extLst>
        </p:cNvPr>
        <p:cNvGrpSpPr/>
        <p:nvPr/>
      </p:nvGrpSpPr>
      <p:grpSpPr>
        <a:xfrm>
          <a:off x="0" y="0"/>
          <a:ext cx="0" cy="0"/>
          <a:chOff x="0" y="0"/>
          <a:chExt cx="0" cy="0"/>
        </a:xfrm>
      </p:grpSpPr>
      <p:sp>
        <p:nvSpPr>
          <p:cNvPr id="307" name="Google Shape;307;p14:notes">
            <a:extLst>
              <a:ext uri="{FF2B5EF4-FFF2-40B4-BE49-F238E27FC236}">
                <a16:creationId xmlns:a16="http://schemas.microsoft.com/office/drawing/2014/main" id="{7AA58AEE-0AA5-E3E9-0ED7-E369B8D9E315}"/>
              </a:ext>
            </a:extLst>
          </p:cNvPr>
          <p:cNvSpPr txBox="1">
            <a:spLocks noGrp="1"/>
          </p:cNvSpPr>
          <p:nvPr>
            <p:ph type="body" idx="1"/>
          </p:nvPr>
        </p:nvSpPr>
        <p:spPr>
          <a:xfrm>
            <a:off x="679450" y="4714875"/>
            <a:ext cx="5438775" cy="4465638"/>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360"/>
              </a:spcBef>
              <a:spcAft>
                <a:spcPts val="0"/>
              </a:spcAft>
              <a:buSzPts val="1400"/>
              <a:buNone/>
            </a:pPr>
            <a:endParaRPr/>
          </a:p>
        </p:txBody>
      </p:sp>
      <p:sp>
        <p:nvSpPr>
          <p:cNvPr id="308" name="Google Shape;308;p14:notes">
            <a:extLst>
              <a:ext uri="{FF2B5EF4-FFF2-40B4-BE49-F238E27FC236}">
                <a16:creationId xmlns:a16="http://schemas.microsoft.com/office/drawing/2014/main" id="{F577D40A-CC3F-AA6A-0E2E-3FC515B5F1E8}"/>
              </a:ext>
            </a:extLst>
          </p:cNvPr>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14715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notes"/>
          <p:cNvSpPr txBox="1">
            <a:spLocks noGrp="1"/>
          </p:cNvSpPr>
          <p:nvPr>
            <p:ph type="body" idx="1"/>
          </p:nvPr>
        </p:nvSpPr>
        <p:spPr>
          <a:xfrm>
            <a:off x="679450" y="4714875"/>
            <a:ext cx="5438775" cy="4465638"/>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360"/>
              </a:spcBef>
              <a:spcAft>
                <a:spcPts val="0"/>
              </a:spcAft>
              <a:buSzPts val="1400"/>
              <a:buNone/>
            </a:pPr>
            <a:endParaRPr/>
          </a:p>
        </p:txBody>
      </p:sp>
      <p:sp>
        <p:nvSpPr>
          <p:cNvPr id="210" name="Google Shape;210;p2: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a:extLst>
            <a:ext uri="{FF2B5EF4-FFF2-40B4-BE49-F238E27FC236}">
              <a16:creationId xmlns:a16="http://schemas.microsoft.com/office/drawing/2014/main" id="{0FE3C353-8B3A-C8F2-40F7-64A7071401C3}"/>
            </a:ext>
          </a:extLst>
        </p:cNvPr>
        <p:cNvGrpSpPr/>
        <p:nvPr/>
      </p:nvGrpSpPr>
      <p:grpSpPr>
        <a:xfrm>
          <a:off x="0" y="0"/>
          <a:ext cx="0" cy="0"/>
          <a:chOff x="0" y="0"/>
          <a:chExt cx="0" cy="0"/>
        </a:xfrm>
      </p:grpSpPr>
      <p:sp>
        <p:nvSpPr>
          <p:cNvPr id="307" name="Google Shape;307;p14:notes">
            <a:extLst>
              <a:ext uri="{FF2B5EF4-FFF2-40B4-BE49-F238E27FC236}">
                <a16:creationId xmlns:a16="http://schemas.microsoft.com/office/drawing/2014/main" id="{2D83EFB4-0745-4738-1A89-4E11DC7DA5DD}"/>
              </a:ext>
            </a:extLst>
          </p:cNvPr>
          <p:cNvSpPr txBox="1">
            <a:spLocks noGrp="1"/>
          </p:cNvSpPr>
          <p:nvPr>
            <p:ph type="body" idx="1"/>
          </p:nvPr>
        </p:nvSpPr>
        <p:spPr>
          <a:xfrm>
            <a:off x="679450" y="4714875"/>
            <a:ext cx="5438775" cy="4465638"/>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360"/>
              </a:spcBef>
              <a:spcAft>
                <a:spcPts val="0"/>
              </a:spcAft>
              <a:buSzPts val="1400"/>
              <a:buNone/>
            </a:pPr>
            <a:endParaRPr/>
          </a:p>
        </p:txBody>
      </p:sp>
      <p:sp>
        <p:nvSpPr>
          <p:cNvPr id="308" name="Google Shape;308;p14:notes">
            <a:extLst>
              <a:ext uri="{FF2B5EF4-FFF2-40B4-BE49-F238E27FC236}">
                <a16:creationId xmlns:a16="http://schemas.microsoft.com/office/drawing/2014/main" id="{EAEF0F94-EB43-819D-F433-B10196CE2204}"/>
              </a:ext>
            </a:extLst>
          </p:cNvPr>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825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a:extLst>
            <a:ext uri="{FF2B5EF4-FFF2-40B4-BE49-F238E27FC236}">
              <a16:creationId xmlns:a16="http://schemas.microsoft.com/office/drawing/2014/main" id="{AB538842-5246-5EFA-B1FC-9D681E11F042}"/>
            </a:ext>
          </a:extLst>
        </p:cNvPr>
        <p:cNvGrpSpPr/>
        <p:nvPr/>
      </p:nvGrpSpPr>
      <p:grpSpPr>
        <a:xfrm>
          <a:off x="0" y="0"/>
          <a:ext cx="0" cy="0"/>
          <a:chOff x="0" y="0"/>
          <a:chExt cx="0" cy="0"/>
        </a:xfrm>
      </p:grpSpPr>
      <p:sp>
        <p:nvSpPr>
          <p:cNvPr id="307" name="Google Shape;307;p14:notes">
            <a:extLst>
              <a:ext uri="{FF2B5EF4-FFF2-40B4-BE49-F238E27FC236}">
                <a16:creationId xmlns:a16="http://schemas.microsoft.com/office/drawing/2014/main" id="{EAB44581-371B-9915-E2F9-44646B3874C8}"/>
              </a:ext>
            </a:extLst>
          </p:cNvPr>
          <p:cNvSpPr txBox="1">
            <a:spLocks noGrp="1"/>
          </p:cNvSpPr>
          <p:nvPr>
            <p:ph type="body" idx="1"/>
          </p:nvPr>
        </p:nvSpPr>
        <p:spPr>
          <a:xfrm>
            <a:off x="679450" y="4714875"/>
            <a:ext cx="5438775" cy="4465638"/>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360"/>
              </a:spcBef>
              <a:spcAft>
                <a:spcPts val="0"/>
              </a:spcAft>
              <a:buSzPts val="1400"/>
              <a:buNone/>
            </a:pPr>
            <a:endParaRPr/>
          </a:p>
        </p:txBody>
      </p:sp>
      <p:sp>
        <p:nvSpPr>
          <p:cNvPr id="308" name="Google Shape;308;p14:notes">
            <a:extLst>
              <a:ext uri="{FF2B5EF4-FFF2-40B4-BE49-F238E27FC236}">
                <a16:creationId xmlns:a16="http://schemas.microsoft.com/office/drawing/2014/main" id="{28032B94-F15A-5850-AE23-D23C972CA0C3}"/>
              </a:ext>
            </a:extLst>
          </p:cNvPr>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52387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a:extLst>
            <a:ext uri="{FF2B5EF4-FFF2-40B4-BE49-F238E27FC236}">
              <a16:creationId xmlns:a16="http://schemas.microsoft.com/office/drawing/2014/main" id="{4483E55B-490D-B793-E4AB-E22D995020C1}"/>
            </a:ext>
          </a:extLst>
        </p:cNvPr>
        <p:cNvGrpSpPr/>
        <p:nvPr/>
      </p:nvGrpSpPr>
      <p:grpSpPr>
        <a:xfrm>
          <a:off x="0" y="0"/>
          <a:ext cx="0" cy="0"/>
          <a:chOff x="0" y="0"/>
          <a:chExt cx="0" cy="0"/>
        </a:xfrm>
      </p:grpSpPr>
      <p:sp>
        <p:nvSpPr>
          <p:cNvPr id="307" name="Google Shape;307;p14:notes">
            <a:extLst>
              <a:ext uri="{FF2B5EF4-FFF2-40B4-BE49-F238E27FC236}">
                <a16:creationId xmlns:a16="http://schemas.microsoft.com/office/drawing/2014/main" id="{7ED278A6-97F8-31FE-47D1-B09AD7BC5736}"/>
              </a:ext>
            </a:extLst>
          </p:cNvPr>
          <p:cNvSpPr txBox="1">
            <a:spLocks noGrp="1"/>
          </p:cNvSpPr>
          <p:nvPr>
            <p:ph type="body" idx="1"/>
          </p:nvPr>
        </p:nvSpPr>
        <p:spPr>
          <a:xfrm>
            <a:off x="679450" y="4714875"/>
            <a:ext cx="5438775" cy="4465638"/>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360"/>
              </a:spcBef>
              <a:spcAft>
                <a:spcPts val="0"/>
              </a:spcAft>
              <a:buSzPts val="1400"/>
              <a:buNone/>
            </a:pPr>
            <a:endParaRPr/>
          </a:p>
        </p:txBody>
      </p:sp>
      <p:sp>
        <p:nvSpPr>
          <p:cNvPr id="308" name="Google Shape;308;p14:notes">
            <a:extLst>
              <a:ext uri="{FF2B5EF4-FFF2-40B4-BE49-F238E27FC236}">
                <a16:creationId xmlns:a16="http://schemas.microsoft.com/office/drawing/2014/main" id="{31ED2EA2-3F63-D50D-C75D-CC508D55ABFA}"/>
              </a:ext>
            </a:extLst>
          </p:cNvPr>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818834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a:extLst>
            <a:ext uri="{FF2B5EF4-FFF2-40B4-BE49-F238E27FC236}">
              <a16:creationId xmlns:a16="http://schemas.microsoft.com/office/drawing/2014/main" id="{A3A917A5-904C-73DB-1EDF-F98328855F1F}"/>
            </a:ext>
          </a:extLst>
        </p:cNvPr>
        <p:cNvGrpSpPr/>
        <p:nvPr/>
      </p:nvGrpSpPr>
      <p:grpSpPr>
        <a:xfrm>
          <a:off x="0" y="0"/>
          <a:ext cx="0" cy="0"/>
          <a:chOff x="0" y="0"/>
          <a:chExt cx="0" cy="0"/>
        </a:xfrm>
      </p:grpSpPr>
      <p:sp>
        <p:nvSpPr>
          <p:cNvPr id="307" name="Google Shape;307;p14:notes">
            <a:extLst>
              <a:ext uri="{FF2B5EF4-FFF2-40B4-BE49-F238E27FC236}">
                <a16:creationId xmlns:a16="http://schemas.microsoft.com/office/drawing/2014/main" id="{8C2275ED-9B8F-466B-9091-9A16975C6B70}"/>
              </a:ext>
            </a:extLst>
          </p:cNvPr>
          <p:cNvSpPr txBox="1">
            <a:spLocks noGrp="1"/>
          </p:cNvSpPr>
          <p:nvPr>
            <p:ph type="body" idx="1"/>
          </p:nvPr>
        </p:nvSpPr>
        <p:spPr>
          <a:xfrm>
            <a:off x="679450" y="4714875"/>
            <a:ext cx="5438775" cy="4465638"/>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360"/>
              </a:spcBef>
              <a:spcAft>
                <a:spcPts val="0"/>
              </a:spcAft>
              <a:buSzPts val="1400"/>
              <a:buNone/>
            </a:pPr>
            <a:endParaRPr/>
          </a:p>
        </p:txBody>
      </p:sp>
      <p:sp>
        <p:nvSpPr>
          <p:cNvPr id="308" name="Google Shape;308;p14:notes">
            <a:extLst>
              <a:ext uri="{FF2B5EF4-FFF2-40B4-BE49-F238E27FC236}">
                <a16:creationId xmlns:a16="http://schemas.microsoft.com/office/drawing/2014/main" id="{9CADF883-4A56-50BF-D596-727E76371B83}"/>
              </a:ext>
            </a:extLst>
          </p:cNvPr>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589935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7:notes"/>
          <p:cNvSpPr txBox="1">
            <a:spLocks noGrp="1"/>
          </p:cNvSpPr>
          <p:nvPr>
            <p:ph type="body" idx="1"/>
          </p:nvPr>
        </p:nvSpPr>
        <p:spPr>
          <a:xfrm>
            <a:off x="679450" y="4714875"/>
            <a:ext cx="5438775" cy="4465638"/>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360"/>
              </a:spcBef>
              <a:spcAft>
                <a:spcPts val="0"/>
              </a:spcAft>
              <a:buSzPts val="1400"/>
              <a:buNone/>
            </a:pPr>
            <a:endParaRPr/>
          </a:p>
        </p:txBody>
      </p:sp>
      <p:sp>
        <p:nvSpPr>
          <p:cNvPr id="332" name="Google Shape;332;p17: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18:notes"/>
          <p:cNvSpPr txBox="1">
            <a:spLocks noGrp="1"/>
          </p:cNvSpPr>
          <p:nvPr>
            <p:ph type="body" idx="1"/>
          </p:nvPr>
        </p:nvSpPr>
        <p:spPr>
          <a:xfrm>
            <a:off x="679450" y="4714875"/>
            <a:ext cx="5438775" cy="4465638"/>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360"/>
              </a:spcBef>
              <a:spcAft>
                <a:spcPts val="0"/>
              </a:spcAft>
              <a:buSzPts val="1400"/>
              <a:buNone/>
            </a:pPr>
            <a:endParaRPr/>
          </a:p>
        </p:txBody>
      </p:sp>
      <p:sp>
        <p:nvSpPr>
          <p:cNvPr id="340" name="Google Shape;340;p18: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3:notes"/>
          <p:cNvSpPr txBox="1">
            <a:spLocks noGrp="1"/>
          </p:cNvSpPr>
          <p:nvPr>
            <p:ph type="body" idx="1"/>
          </p:nvPr>
        </p:nvSpPr>
        <p:spPr>
          <a:xfrm>
            <a:off x="679450" y="4714875"/>
            <a:ext cx="5438775" cy="4465638"/>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360"/>
              </a:spcBef>
              <a:spcAft>
                <a:spcPts val="0"/>
              </a:spcAft>
              <a:buSzPts val="1400"/>
              <a:buNone/>
            </a:pPr>
            <a:endParaRPr/>
          </a:p>
        </p:txBody>
      </p:sp>
      <p:sp>
        <p:nvSpPr>
          <p:cNvPr id="219" name="Google Shape;219;p3: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4:notes"/>
          <p:cNvSpPr txBox="1">
            <a:spLocks noGrp="1"/>
          </p:cNvSpPr>
          <p:nvPr>
            <p:ph type="body" idx="1"/>
          </p:nvPr>
        </p:nvSpPr>
        <p:spPr>
          <a:xfrm>
            <a:off x="679450" y="4714875"/>
            <a:ext cx="5438775" cy="4465638"/>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360"/>
              </a:spcBef>
              <a:spcAft>
                <a:spcPts val="0"/>
              </a:spcAft>
              <a:buSzPts val="1400"/>
              <a:buNone/>
            </a:pPr>
            <a:endParaRPr/>
          </a:p>
        </p:txBody>
      </p:sp>
      <p:sp>
        <p:nvSpPr>
          <p:cNvPr id="227" name="Google Shape;227;p4: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5:notes"/>
          <p:cNvSpPr txBox="1">
            <a:spLocks noGrp="1"/>
          </p:cNvSpPr>
          <p:nvPr>
            <p:ph type="body" idx="1"/>
          </p:nvPr>
        </p:nvSpPr>
        <p:spPr>
          <a:xfrm>
            <a:off x="679450" y="4714875"/>
            <a:ext cx="5438775" cy="4465638"/>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360"/>
              </a:spcBef>
              <a:spcAft>
                <a:spcPts val="0"/>
              </a:spcAft>
              <a:buSzPts val="1400"/>
              <a:buNone/>
            </a:pPr>
            <a:endParaRPr/>
          </a:p>
        </p:txBody>
      </p:sp>
      <p:sp>
        <p:nvSpPr>
          <p:cNvPr id="236" name="Google Shape;236;p5: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a:spLocks noGrp="1"/>
          </p:cNvSpPr>
          <p:nvPr>
            <p:ph type="body" idx="1"/>
          </p:nvPr>
        </p:nvSpPr>
        <p:spPr>
          <a:xfrm>
            <a:off x="679450" y="4714875"/>
            <a:ext cx="5438775" cy="4465638"/>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360"/>
              </a:spcBef>
              <a:spcAft>
                <a:spcPts val="0"/>
              </a:spcAft>
              <a:buSzPts val="1400"/>
              <a:buNone/>
            </a:pPr>
            <a:endParaRPr/>
          </a:p>
        </p:txBody>
      </p:sp>
      <p:sp>
        <p:nvSpPr>
          <p:cNvPr id="244" name="Google Shape;244;p6: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7:notes"/>
          <p:cNvSpPr txBox="1">
            <a:spLocks noGrp="1"/>
          </p:cNvSpPr>
          <p:nvPr>
            <p:ph type="body" idx="1"/>
          </p:nvPr>
        </p:nvSpPr>
        <p:spPr>
          <a:xfrm>
            <a:off x="679450" y="4714875"/>
            <a:ext cx="5438775" cy="4465638"/>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360"/>
              </a:spcBef>
              <a:spcAft>
                <a:spcPts val="0"/>
              </a:spcAft>
              <a:buSzPts val="1400"/>
              <a:buNone/>
            </a:pPr>
            <a:endParaRPr/>
          </a:p>
        </p:txBody>
      </p:sp>
      <p:sp>
        <p:nvSpPr>
          <p:cNvPr id="252" name="Google Shape;252;p7: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8:notes"/>
          <p:cNvSpPr txBox="1">
            <a:spLocks noGrp="1"/>
          </p:cNvSpPr>
          <p:nvPr>
            <p:ph type="body" idx="1"/>
          </p:nvPr>
        </p:nvSpPr>
        <p:spPr>
          <a:xfrm>
            <a:off x="679450" y="4714875"/>
            <a:ext cx="5438775" cy="4465638"/>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360"/>
              </a:spcBef>
              <a:spcAft>
                <a:spcPts val="0"/>
              </a:spcAft>
              <a:buSzPts val="1400"/>
              <a:buNone/>
            </a:pPr>
            <a:endParaRPr/>
          </a:p>
        </p:txBody>
      </p:sp>
      <p:sp>
        <p:nvSpPr>
          <p:cNvPr id="260" name="Google Shape;260;p8: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9:notes"/>
          <p:cNvSpPr txBox="1">
            <a:spLocks noGrp="1"/>
          </p:cNvSpPr>
          <p:nvPr>
            <p:ph type="body" idx="1"/>
          </p:nvPr>
        </p:nvSpPr>
        <p:spPr>
          <a:xfrm>
            <a:off x="679450" y="4714875"/>
            <a:ext cx="5438775" cy="4465638"/>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360"/>
              </a:spcBef>
              <a:spcAft>
                <a:spcPts val="0"/>
              </a:spcAft>
              <a:buSzPts val="1400"/>
              <a:buNone/>
            </a:pPr>
            <a:endParaRPr/>
          </a:p>
        </p:txBody>
      </p:sp>
      <p:sp>
        <p:nvSpPr>
          <p:cNvPr id="268" name="Google Shape;268;p9:notes"/>
          <p:cNvSpPr>
            <a:spLocks noGrp="1" noRot="1" noChangeAspect="1"/>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8"/>
        <p:cNvGrpSpPr/>
        <p:nvPr/>
      </p:nvGrpSpPr>
      <p:grpSpPr>
        <a:xfrm>
          <a:off x="0" y="0"/>
          <a:ext cx="0" cy="0"/>
          <a:chOff x="0" y="0"/>
          <a:chExt cx="0" cy="0"/>
        </a:xfrm>
      </p:grpSpPr>
      <p:sp>
        <p:nvSpPr>
          <p:cNvPr id="19" name="Google Shape;19;p20"/>
          <p:cNvSpPr txBox="1">
            <a:spLocks noGrp="1"/>
          </p:cNvSpPr>
          <p:nvPr>
            <p:ph type="title"/>
          </p:nvPr>
        </p:nvSpPr>
        <p:spPr>
          <a:xfrm>
            <a:off x="457200" y="171450"/>
            <a:ext cx="8229600" cy="685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0"/>
          <p:cNvSpPr txBox="1">
            <a:spLocks noGrp="1"/>
          </p:cNvSpPr>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0"/>
          <p:cNvSpPr txBox="1">
            <a:spLocks noGrp="1"/>
          </p:cNvSpPr>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0"/>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t>‹#›</a:t>
            </a:fld>
            <a:endParaRPr/>
          </a:p>
        </p:txBody>
      </p:sp>
      <p:sp>
        <p:nvSpPr>
          <p:cNvPr id="23" name="Google Shape;23;p20"/>
          <p:cNvSpPr txBox="1">
            <a:spLocks noGrp="1"/>
          </p:cNvSpPr>
          <p:nvPr>
            <p:ph type="body" idx="1"/>
          </p:nvPr>
        </p:nvSpPr>
        <p:spPr>
          <a:xfrm>
            <a:off x="457200" y="914400"/>
            <a:ext cx="4041648" cy="3703320"/>
          </a:xfrm>
          <a:prstGeom prst="rect">
            <a:avLst/>
          </a:prstGeom>
          <a:noFill/>
          <a:ln>
            <a:noFill/>
          </a:ln>
        </p:spPr>
        <p:txBody>
          <a:bodyPr spcFirstLastPara="1" wrap="square" lIns="91425" tIns="45700" rIns="91425" bIns="45700" anchor="t" anchorCtr="0">
            <a:normAutofit/>
          </a:bodyPr>
          <a:lstStyle>
            <a:lvl1pPr marL="457200" lvl="0" indent="-315468" algn="l">
              <a:lnSpc>
                <a:spcPct val="100000"/>
              </a:lnSpc>
              <a:spcBef>
                <a:spcPts val="600"/>
              </a:spcBef>
              <a:spcAft>
                <a:spcPts val="0"/>
              </a:spcAft>
              <a:buSzPts val="1368"/>
              <a:buChar char="?"/>
              <a:defRPr/>
            </a:lvl1pPr>
            <a:lvl2pPr marL="914400" lvl="1" indent="-315468" algn="l">
              <a:lnSpc>
                <a:spcPct val="100000"/>
              </a:lnSpc>
              <a:spcBef>
                <a:spcPts val="500"/>
              </a:spcBef>
              <a:spcAft>
                <a:spcPts val="0"/>
              </a:spcAft>
              <a:buSzPts val="1368"/>
              <a:buChar char="?"/>
              <a:defRPr/>
            </a:lvl2pPr>
            <a:lvl3pPr marL="1371600" lvl="2" indent="-315467" algn="l">
              <a:lnSpc>
                <a:spcPct val="100000"/>
              </a:lnSpc>
              <a:spcBef>
                <a:spcPts val="500"/>
              </a:spcBef>
              <a:spcAft>
                <a:spcPts val="0"/>
              </a:spcAft>
              <a:buSzPts val="1368"/>
              <a:buChar char="?"/>
              <a:defRPr/>
            </a:lvl3pPr>
            <a:lvl4pPr marL="1828800" lvl="3" indent="-308610" algn="l">
              <a:lnSpc>
                <a:spcPct val="100000"/>
              </a:lnSpc>
              <a:spcBef>
                <a:spcPts val="400"/>
              </a:spcBef>
              <a:spcAft>
                <a:spcPts val="0"/>
              </a:spcAft>
              <a:buSzPts val="1260"/>
              <a:buChar char="◻"/>
              <a:defRPr/>
            </a:lvl4pPr>
            <a:lvl5pPr marL="2286000" lvl="4" indent="-308610" algn="l">
              <a:lnSpc>
                <a:spcPct val="100000"/>
              </a:lnSpc>
              <a:spcBef>
                <a:spcPts val="300"/>
              </a:spcBef>
              <a:spcAft>
                <a:spcPts val="0"/>
              </a:spcAft>
              <a:buSzPts val="1260"/>
              <a:buChar char="◻"/>
              <a:defRPr/>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24" name="Google Shape;24;p20"/>
          <p:cNvSpPr txBox="1">
            <a:spLocks noGrp="1"/>
          </p:cNvSpPr>
          <p:nvPr>
            <p:ph type="body" idx="2"/>
          </p:nvPr>
        </p:nvSpPr>
        <p:spPr>
          <a:xfrm>
            <a:off x="4632198" y="912114"/>
            <a:ext cx="4041648" cy="3703320"/>
          </a:xfrm>
          <a:prstGeom prst="rect">
            <a:avLst/>
          </a:prstGeom>
          <a:noFill/>
          <a:ln>
            <a:noFill/>
          </a:ln>
        </p:spPr>
        <p:txBody>
          <a:bodyPr spcFirstLastPara="1" wrap="square" lIns="91425" tIns="45700" rIns="91425" bIns="45700" anchor="t" anchorCtr="0">
            <a:normAutofit/>
          </a:bodyPr>
          <a:lstStyle>
            <a:lvl1pPr marL="457200" lvl="0" indent="-315468" algn="l">
              <a:lnSpc>
                <a:spcPct val="100000"/>
              </a:lnSpc>
              <a:spcBef>
                <a:spcPts val="600"/>
              </a:spcBef>
              <a:spcAft>
                <a:spcPts val="0"/>
              </a:spcAft>
              <a:buSzPts val="1368"/>
              <a:buChar char="?"/>
              <a:defRPr/>
            </a:lvl1pPr>
            <a:lvl2pPr marL="914400" lvl="1" indent="-315468" algn="l">
              <a:lnSpc>
                <a:spcPct val="100000"/>
              </a:lnSpc>
              <a:spcBef>
                <a:spcPts val="500"/>
              </a:spcBef>
              <a:spcAft>
                <a:spcPts val="0"/>
              </a:spcAft>
              <a:buSzPts val="1368"/>
              <a:buChar char="?"/>
              <a:defRPr/>
            </a:lvl2pPr>
            <a:lvl3pPr marL="1371600" lvl="2" indent="-315467" algn="l">
              <a:lnSpc>
                <a:spcPct val="100000"/>
              </a:lnSpc>
              <a:spcBef>
                <a:spcPts val="500"/>
              </a:spcBef>
              <a:spcAft>
                <a:spcPts val="0"/>
              </a:spcAft>
              <a:buSzPts val="1368"/>
              <a:buChar char="?"/>
              <a:defRPr/>
            </a:lvl3pPr>
            <a:lvl4pPr marL="1828800" lvl="3" indent="-308610" algn="l">
              <a:lnSpc>
                <a:spcPct val="100000"/>
              </a:lnSpc>
              <a:spcBef>
                <a:spcPts val="400"/>
              </a:spcBef>
              <a:spcAft>
                <a:spcPts val="0"/>
              </a:spcAft>
              <a:buSzPts val="1260"/>
              <a:buChar char="◻"/>
              <a:defRPr/>
            </a:lvl4pPr>
            <a:lvl5pPr marL="2286000" lvl="4" indent="-308610" algn="l">
              <a:lnSpc>
                <a:spcPct val="100000"/>
              </a:lnSpc>
              <a:spcBef>
                <a:spcPts val="300"/>
              </a:spcBef>
              <a:spcAft>
                <a:spcPts val="0"/>
              </a:spcAft>
              <a:buSzPts val="1260"/>
              <a:buChar char="◻"/>
              <a:defRPr/>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0"/>
        <p:cNvGrpSpPr/>
        <p:nvPr/>
      </p:nvGrpSpPr>
      <p:grpSpPr>
        <a:xfrm>
          <a:off x="0" y="0"/>
          <a:ext cx="0" cy="0"/>
          <a:chOff x="0" y="0"/>
          <a:chExt cx="0" cy="0"/>
        </a:xfrm>
      </p:grpSpPr>
      <p:sp>
        <p:nvSpPr>
          <p:cNvPr id="91" name="Google Shape;91;p31"/>
          <p:cNvSpPr txBox="1">
            <a:spLocks noGrp="1"/>
          </p:cNvSpPr>
          <p:nvPr>
            <p:ph type="title"/>
          </p:nvPr>
        </p:nvSpPr>
        <p:spPr>
          <a:xfrm>
            <a:off x="457200" y="114300"/>
            <a:ext cx="8229600" cy="7429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31"/>
          <p:cNvSpPr txBox="1">
            <a:spLocks noGrp="1"/>
          </p:cNvSpPr>
          <p:nvPr>
            <p:ph type="body" idx="1"/>
          </p:nvPr>
        </p:nvSpPr>
        <p:spPr>
          <a:xfrm rot="5400000">
            <a:off x="2730627" y="-1359027"/>
            <a:ext cx="3682746" cy="8229600"/>
          </a:xfrm>
          <a:prstGeom prst="rect">
            <a:avLst/>
          </a:prstGeom>
          <a:noFill/>
          <a:ln>
            <a:noFill/>
          </a:ln>
        </p:spPr>
        <p:txBody>
          <a:bodyPr spcFirstLastPara="1" wrap="square" lIns="91425" tIns="45700" rIns="91425" bIns="45700" anchor="t" anchorCtr="0">
            <a:normAutofit/>
          </a:bodyPr>
          <a:lstStyle>
            <a:lvl1pPr marL="457200" lvl="0" indent="-315468" algn="l">
              <a:lnSpc>
                <a:spcPct val="100000"/>
              </a:lnSpc>
              <a:spcBef>
                <a:spcPts val="600"/>
              </a:spcBef>
              <a:spcAft>
                <a:spcPts val="0"/>
              </a:spcAft>
              <a:buSzPts val="1368"/>
              <a:buChar char="?"/>
              <a:defRPr/>
            </a:lvl1pPr>
            <a:lvl2pPr marL="914400" lvl="1" indent="-315468" algn="l">
              <a:lnSpc>
                <a:spcPct val="100000"/>
              </a:lnSpc>
              <a:spcBef>
                <a:spcPts val="500"/>
              </a:spcBef>
              <a:spcAft>
                <a:spcPts val="0"/>
              </a:spcAft>
              <a:buSzPts val="1368"/>
              <a:buChar char="?"/>
              <a:defRPr/>
            </a:lvl2pPr>
            <a:lvl3pPr marL="1371600" lvl="2" indent="-315467" algn="l">
              <a:lnSpc>
                <a:spcPct val="100000"/>
              </a:lnSpc>
              <a:spcBef>
                <a:spcPts val="500"/>
              </a:spcBef>
              <a:spcAft>
                <a:spcPts val="0"/>
              </a:spcAft>
              <a:buSzPts val="1368"/>
              <a:buChar char="?"/>
              <a:defRPr/>
            </a:lvl3pPr>
            <a:lvl4pPr marL="1828800" lvl="3" indent="-308610" algn="l">
              <a:lnSpc>
                <a:spcPct val="100000"/>
              </a:lnSpc>
              <a:spcBef>
                <a:spcPts val="400"/>
              </a:spcBef>
              <a:spcAft>
                <a:spcPts val="0"/>
              </a:spcAft>
              <a:buSzPts val="1260"/>
              <a:buChar char="◻"/>
              <a:defRPr/>
            </a:lvl4pPr>
            <a:lvl5pPr marL="2286000" lvl="4" indent="-308610" algn="l">
              <a:lnSpc>
                <a:spcPct val="100000"/>
              </a:lnSpc>
              <a:spcBef>
                <a:spcPts val="300"/>
              </a:spcBef>
              <a:spcAft>
                <a:spcPts val="0"/>
              </a:spcAft>
              <a:buSzPts val="1260"/>
              <a:buChar char="◻"/>
              <a:defRPr/>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93" name="Google Shape;93;p31"/>
          <p:cNvSpPr txBox="1">
            <a:spLocks noGrp="1"/>
          </p:cNvSpPr>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1"/>
          <p:cNvSpPr txBox="1">
            <a:spLocks noGrp="1"/>
          </p:cNvSpPr>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1"/>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6"/>
        <p:cNvGrpSpPr/>
        <p:nvPr/>
      </p:nvGrpSpPr>
      <p:grpSpPr>
        <a:xfrm>
          <a:off x="0" y="0"/>
          <a:ext cx="0" cy="0"/>
          <a:chOff x="0" y="0"/>
          <a:chExt cx="0" cy="0"/>
        </a:xfrm>
      </p:grpSpPr>
      <p:sp>
        <p:nvSpPr>
          <p:cNvPr id="97" name="Google Shape;97;p32"/>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32"/>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rmAutofit/>
          </a:bodyPr>
          <a:lstStyle>
            <a:lvl1pPr marL="457200" lvl="0" indent="-315468" algn="l">
              <a:lnSpc>
                <a:spcPct val="100000"/>
              </a:lnSpc>
              <a:spcBef>
                <a:spcPts val="600"/>
              </a:spcBef>
              <a:spcAft>
                <a:spcPts val="0"/>
              </a:spcAft>
              <a:buSzPts val="1368"/>
              <a:buChar char="?"/>
              <a:defRPr/>
            </a:lvl1pPr>
            <a:lvl2pPr marL="914400" lvl="1" indent="-315468" algn="l">
              <a:lnSpc>
                <a:spcPct val="100000"/>
              </a:lnSpc>
              <a:spcBef>
                <a:spcPts val="500"/>
              </a:spcBef>
              <a:spcAft>
                <a:spcPts val="0"/>
              </a:spcAft>
              <a:buSzPts val="1368"/>
              <a:buChar char="?"/>
              <a:defRPr/>
            </a:lvl2pPr>
            <a:lvl3pPr marL="1371600" lvl="2" indent="-315467" algn="l">
              <a:lnSpc>
                <a:spcPct val="100000"/>
              </a:lnSpc>
              <a:spcBef>
                <a:spcPts val="500"/>
              </a:spcBef>
              <a:spcAft>
                <a:spcPts val="0"/>
              </a:spcAft>
              <a:buSzPts val="1368"/>
              <a:buChar char="?"/>
              <a:defRPr/>
            </a:lvl3pPr>
            <a:lvl4pPr marL="1828800" lvl="3" indent="-308610" algn="l">
              <a:lnSpc>
                <a:spcPct val="100000"/>
              </a:lnSpc>
              <a:spcBef>
                <a:spcPts val="400"/>
              </a:spcBef>
              <a:spcAft>
                <a:spcPts val="0"/>
              </a:spcAft>
              <a:buSzPts val="1260"/>
              <a:buChar char="◻"/>
              <a:defRPr/>
            </a:lvl4pPr>
            <a:lvl5pPr marL="2286000" lvl="4" indent="-308610" algn="l">
              <a:lnSpc>
                <a:spcPct val="100000"/>
              </a:lnSpc>
              <a:spcBef>
                <a:spcPts val="300"/>
              </a:spcBef>
              <a:spcAft>
                <a:spcPts val="0"/>
              </a:spcAft>
              <a:buSzPts val="1260"/>
              <a:buChar char="◻"/>
              <a:defRPr/>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99" name="Google Shape;99;p32"/>
          <p:cNvSpPr txBox="1">
            <a:spLocks noGrp="1"/>
          </p:cNvSpPr>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32"/>
          <p:cNvSpPr txBox="1">
            <a:spLocks noGrp="1"/>
          </p:cNvSpPr>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32"/>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t>‹#›</a:t>
            </a:fld>
            <a:endParaRPr/>
          </a:p>
        </p:txBody>
      </p:sp>
      <p:cxnSp>
        <p:nvCxnSpPr>
          <p:cNvPr id="102" name="Google Shape;102;p32"/>
          <p:cNvCxnSpPr/>
          <p:nvPr/>
        </p:nvCxnSpPr>
        <p:spPr>
          <a:xfrm>
            <a:off x="457200" y="4764881"/>
            <a:ext cx="8229600" cy="0"/>
          </a:xfrm>
          <a:prstGeom prst="straightConnector1">
            <a:avLst/>
          </a:prstGeom>
          <a:noFill/>
          <a:ln w="9525" cap="flat" cmpd="sng">
            <a:solidFill>
              <a:schemeClr val="accent2"/>
            </a:solidFill>
            <a:prstDash val="dash"/>
            <a:round/>
            <a:headEnd type="none" w="sm" len="sm"/>
            <a:tailEnd type="none" w="sm" len="sm"/>
          </a:ln>
        </p:spPr>
      </p:cxnSp>
      <p:sp>
        <p:nvSpPr>
          <p:cNvPr id="103" name="Google Shape;103;p32"/>
          <p:cNvSpPr/>
          <p:nvPr/>
        </p:nvSpPr>
        <p:spPr>
          <a:xfrm rot="5400000">
            <a:off x="442957" y="4835567"/>
            <a:ext cx="143137"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cxnSp>
        <p:nvCxnSpPr>
          <p:cNvPr id="104" name="Google Shape;104;p32"/>
          <p:cNvCxnSpPr/>
          <p:nvPr/>
        </p:nvCxnSpPr>
        <p:spPr>
          <a:xfrm rot="5400000">
            <a:off x="4361127" y="2401464"/>
            <a:ext cx="4389120" cy="0"/>
          </a:xfrm>
          <a:prstGeom prst="straightConnector1">
            <a:avLst/>
          </a:prstGeom>
          <a:noFill/>
          <a:ln w="9525" cap="flat" cmpd="sng">
            <a:solidFill>
              <a:schemeClr val="accent2"/>
            </a:solidFill>
            <a:prstDash val="dash"/>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457200" y="114300"/>
            <a:ext cx="8229600" cy="7429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23"/>
          <p:cNvSpPr txBox="1">
            <a:spLocks noGrp="1"/>
          </p:cNvSpPr>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t>‹#›</a:t>
            </a:fld>
            <a:endParaRPr/>
          </a:p>
        </p:txBody>
      </p:sp>
      <p:sp>
        <p:nvSpPr>
          <p:cNvPr id="119" name="Google Shape;119;p23"/>
          <p:cNvSpPr txBox="1">
            <a:spLocks noGrp="1"/>
          </p:cNvSpPr>
          <p:nvPr>
            <p:ph type="body" idx="1"/>
          </p:nvPr>
        </p:nvSpPr>
        <p:spPr>
          <a:xfrm>
            <a:off x="457200" y="914400"/>
            <a:ext cx="8229600" cy="3703320"/>
          </a:xfrm>
          <a:prstGeom prst="rect">
            <a:avLst/>
          </a:prstGeom>
          <a:noFill/>
          <a:ln>
            <a:noFill/>
          </a:ln>
        </p:spPr>
        <p:txBody>
          <a:bodyPr spcFirstLastPara="1" wrap="square" lIns="91425" tIns="45700" rIns="91425" bIns="45700" anchor="t" anchorCtr="0">
            <a:normAutofit/>
          </a:bodyPr>
          <a:lstStyle>
            <a:lvl1pPr marL="457200" lvl="0" indent="-315468" algn="l">
              <a:lnSpc>
                <a:spcPct val="100000"/>
              </a:lnSpc>
              <a:spcBef>
                <a:spcPts val="600"/>
              </a:spcBef>
              <a:spcAft>
                <a:spcPts val="0"/>
              </a:spcAft>
              <a:buSzPts val="1368"/>
              <a:buChar char="?"/>
              <a:defRPr/>
            </a:lvl1pPr>
            <a:lvl2pPr marL="914400" lvl="1" indent="-315468" algn="l">
              <a:lnSpc>
                <a:spcPct val="100000"/>
              </a:lnSpc>
              <a:spcBef>
                <a:spcPts val="500"/>
              </a:spcBef>
              <a:spcAft>
                <a:spcPts val="0"/>
              </a:spcAft>
              <a:buSzPts val="1368"/>
              <a:buChar char="?"/>
              <a:defRPr/>
            </a:lvl2pPr>
            <a:lvl3pPr marL="1371600" lvl="2" indent="-315467" algn="l">
              <a:lnSpc>
                <a:spcPct val="100000"/>
              </a:lnSpc>
              <a:spcBef>
                <a:spcPts val="500"/>
              </a:spcBef>
              <a:spcAft>
                <a:spcPts val="0"/>
              </a:spcAft>
              <a:buSzPts val="1368"/>
              <a:buChar char="?"/>
              <a:defRPr/>
            </a:lvl3pPr>
            <a:lvl4pPr marL="1828800" lvl="3" indent="-308610" algn="l">
              <a:lnSpc>
                <a:spcPct val="100000"/>
              </a:lnSpc>
              <a:spcBef>
                <a:spcPts val="400"/>
              </a:spcBef>
              <a:spcAft>
                <a:spcPts val="0"/>
              </a:spcAft>
              <a:buSzPts val="1260"/>
              <a:buChar char="◻"/>
              <a:defRPr/>
            </a:lvl4pPr>
            <a:lvl5pPr marL="2286000" lvl="4" indent="-308610" algn="l">
              <a:lnSpc>
                <a:spcPct val="100000"/>
              </a:lnSpc>
              <a:spcBef>
                <a:spcPts val="300"/>
              </a:spcBef>
              <a:spcAft>
                <a:spcPts val="0"/>
              </a:spcAft>
              <a:buSzPts val="1260"/>
              <a:buChar char="◻"/>
              <a:defRPr/>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0"/>
        <p:cNvGrpSpPr/>
        <p:nvPr/>
      </p:nvGrpSpPr>
      <p:grpSpPr>
        <a:xfrm>
          <a:off x="0" y="0"/>
          <a:ext cx="0" cy="0"/>
          <a:chOff x="0" y="0"/>
          <a:chExt cx="0" cy="0"/>
        </a:xfrm>
      </p:grpSpPr>
      <p:sp>
        <p:nvSpPr>
          <p:cNvPr id="121" name="Google Shape;121;p33"/>
          <p:cNvSpPr txBox="1">
            <a:spLocks noGrp="1"/>
          </p:cNvSpPr>
          <p:nvPr>
            <p:ph type="ctrTitle"/>
          </p:nvPr>
        </p:nvSpPr>
        <p:spPr>
          <a:xfrm>
            <a:off x="1219200" y="2914650"/>
            <a:ext cx="6858000" cy="742950"/>
          </a:xfrm>
          <a:prstGeom prst="rect">
            <a:avLst/>
          </a:prstGeom>
          <a:noFill/>
          <a:ln>
            <a:noFill/>
          </a:ln>
        </p:spPr>
        <p:txBody>
          <a:bodyPr spcFirstLastPara="1" wrap="square" lIns="91425" tIns="45700" rIns="91425" bIns="45700" anchor="t" anchorCtr="0">
            <a:normAutofit/>
          </a:bodyPr>
          <a:lstStyle>
            <a:lvl1pPr lvl="0" algn="r">
              <a:lnSpc>
                <a:spcPct val="100000"/>
              </a:lnSpc>
              <a:spcBef>
                <a:spcPts val="0"/>
              </a:spcBef>
              <a:spcAft>
                <a:spcPts val="0"/>
              </a:spcAft>
              <a:buClr>
                <a:schemeClr val="dk1"/>
              </a:buClr>
              <a:buSzPts val="3200"/>
              <a:buFont typeface="Bookman Old Style"/>
              <a:buNone/>
              <a:defRPr sz="32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33"/>
          <p:cNvSpPr txBox="1">
            <a:spLocks noGrp="1"/>
          </p:cNvSpPr>
          <p:nvPr>
            <p:ph type="subTitle" idx="1"/>
          </p:nvPr>
        </p:nvSpPr>
        <p:spPr>
          <a:xfrm>
            <a:off x="1219200" y="3843338"/>
            <a:ext cx="6858000" cy="400050"/>
          </a:xfrm>
          <a:prstGeom prst="rect">
            <a:avLst/>
          </a:prstGeom>
          <a:noFill/>
          <a:ln>
            <a:noFill/>
          </a:ln>
        </p:spPr>
        <p:txBody>
          <a:bodyPr spcFirstLastPara="1" wrap="square" lIns="91425" tIns="45700" rIns="91425" bIns="45700" anchor="t" anchorCtr="0">
            <a:normAutofit/>
          </a:bodyPr>
          <a:lstStyle>
            <a:lvl1pPr lvl="0" algn="r">
              <a:lnSpc>
                <a:spcPct val="100000"/>
              </a:lnSpc>
              <a:spcBef>
                <a:spcPts val="600"/>
              </a:spcBef>
              <a:spcAft>
                <a:spcPts val="0"/>
              </a:spcAft>
              <a:buSzPts val="1520"/>
              <a:buNone/>
              <a:defRPr sz="2000">
                <a:solidFill>
                  <a:schemeClr val="dk2"/>
                </a:solidFill>
                <a:latin typeface="Bookman Old Style"/>
                <a:ea typeface="Bookman Old Style"/>
                <a:cs typeface="Bookman Old Style"/>
                <a:sym typeface="Bookman Old Style"/>
              </a:defRPr>
            </a:lvl1pPr>
            <a:lvl2pPr lvl="1" algn="ctr">
              <a:lnSpc>
                <a:spcPct val="100000"/>
              </a:lnSpc>
              <a:spcBef>
                <a:spcPts val="500"/>
              </a:spcBef>
              <a:spcAft>
                <a:spcPts val="0"/>
              </a:spcAft>
              <a:buSzPts val="1368"/>
              <a:buNone/>
              <a:defRPr/>
            </a:lvl2pPr>
            <a:lvl3pPr lvl="2" algn="ctr">
              <a:lnSpc>
                <a:spcPct val="100000"/>
              </a:lnSpc>
              <a:spcBef>
                <a:spcPts val="500"/>
              </a:spcBef>
              <a:spcAft>
                <a:spcPts val="0"/>
              </a:spcAft>
              <a:buSzPts val="1368"/>
              <a:buNone/>
              <a:defRPr/>
            </a:lvl3pPr>
            <a:lvl4pPr lvl="3" algn="ctr">
              <a:lnSpc>
                <a:spcPct val="100000"/>
              </a:lnSpc>
              <a:spcBef>
                <a:spcPts val="400"/>
              </a:spcBef>
              <a:spcAft>
                <a:spcPts val="0"/>
              </a:spcAft>
              <a:buSzPts val="1260"/>
              <a:buNone/>
              <a:defRPr/>
            </a:lvl4pPr>
            <a:lvl5pPr lvl="4" algn="ctr">
              <a:lnSpc>
                <a:spcPct val="100000"/>
              </a:lnSpc>
              <a:spcBef>
                <a:spcPts val="300"/>
              </a:spcBef>
              <a:spcAft>
                <a:spcPts val="0"/>
              </a:spcAft>
              <a:buSzPts val="1260"/>
              <a:buNone/>
              <a:defRPr/>
            </a:lvl5pPr>
            <a:lvl6pPr lvl="5" algn="ctr">
              <a:lnSpc>
                <a:spcPct val="100000"/>
              </a:lnSpc>
              <a:spcBef>
                <a:spcPts val="300"/>
              </a:spcBef>
              <a:spcAft>
                <a:spcPts val="0"/>
              </a:spcAft>
              <a:buSzPts val="1350"/>
              <a:buNone/>
              <a:defRPr/>
            </a:lvl6pPr>
            <a:lvl7pPr lvl="6" algn="ctr">
              <a:lnSpc>
                <a:spcPct val="100000"/>
              </a:lnSpc>
              <a:spcBef>
                <a:spcPts val="300"/>
              </a:spcBef>
              <a:spcAft>
                <a:spcPts val="0"/>
              </a:spcAft>
              <a:buSzPts val="1350"/>
              <a:buNone/>
              <a:defRPr/>
            </a:lvl7pPr>
            <a:lvl8pPr lvl="7" algn="ctr">
              <a:lnSpc>
                <a:spcPct val="100000"/>
              </a:lnSpc>
              <a:spcBef>
                <a:spcPts val="300"/>
              </a:spcBef>
              <a:spcAft>
                <a:spcPts val="0"/>
              </a:spcAft>
              <a:buSzPts val="1350"/>
              <a:buNone/>
              <a:defRPr/>
            </a:lvl8pPr>
            <a:lvl9pPr lvl="8" algn="ctr">
              <a:lnSpc>
                <a:spcPct val="100000"/>
              </a:lnSpc>
              <a:spcBef>
                <a:spcPts val="300"/>
              </a:spcBef>
              <a:spcAft>
                <a:spcPts val="0"/>
              </a:spcAft>
              <a:buSzPts val="1350"/>
              <a:buNone/>
              <a:defRPr/>
            </a:lvl9pPr>
          </a:lstStyle>
          <a:p>
            <a:endParaRPr/>
          </a:p>
        </p:txBody>
      </p:sp>
      <p:sp>
        <p:nvSpPr>
          <p:cNvPr id="123" name="Google Shape;123;p33"/>
          <p:cNvSpPr txBox="1">
            <a:spLocks noGrp="1"/>
          </p:cNvSpPr>
          <p:nvPr>
            <p:ph type="dt" idx="10"/>
          </p:nvPr>
        </p:nvSpPr>
        <p:spPr>
          <a:xfrm>
            <a:off x="6400800" y="4766310"/>
            <a:ext cx="2286000" cy="27432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33"/>
          <p:cNvSpPr txBox="1">
            <a:spLocks noGrp="1"/>
          </p:cNvSpPr>
          <p:nvPr>
            <p:ph type="ftr" idx="11"/>
          </p:nvPr>
        </p:nvSpPr>
        <p:spPr>
          <a:xfrm>
            <a:off x="2898648" y="4766310"/>
            <a:ext cx="3474720" cy="27432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3"/>
          <p:cNvSpPr txBox="1">
            <a:spLocks noGrp="1"/>
          </p:cNvSpPr>
          <p:nvPr>
            <p:ph type="sldNum" idx="12"/>
          </p:nvPr>
        </p:nvSpPr>
        <p:spPr>
          <a:xfrm>
            <a:off x="1216152" y="4766310"/>
            <a:ext cx="1219200" cy="27432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t>‹#›</a:t>
            </a:fld>
            <a:endParaRPr/>
          </a:p>
        </p:txBody>
      </p:sp>
      <p:sp>
        <p:nvSpPr>
          <p:cNvPr id="126" name="Google Shape;126;p33"/>
          <p:cNvSpPr/>
          <p:nvPr/>
        </p:nvSpPr>
        <p:spPr>
          <a:xfrm>
            <a:off x="904875" y="2736056"/>
            <a:ext cx="7315200" cy="960120"/>
          </a:xfrm>
          <a:prstGeom prst="rect">
            <a:avLst/>
          </a:prstGeom>
          <a:noFill/>
          <a:ln w="952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Gill Sans"/>
              <a:ea typeface="Gill Sans"/>
              <a:cs typeface="Gill Sans"/>
              <a:sym typeface="Gill Sans"/>
            </a:endParaRPr>
          </a:p>
        </p:txBody>
      </p:sp>
      <p:sp>
        <p:nvSpPr>
          <p:cNvPr id="127" name="Google Shape;127;p33"/>
          <p:cNvSpPr/>
          <p:nvPr/>
        </p:nvSpPr>
        <p:spPr>
          <a:xfrm>
            <a:off x="914400" y="3786188"/>
            <a:ext cx="7315200" cy="514350"/>
          </a:xfrm>
          <a:prstGeom prst="rect">
            <a:avLst/>
          </a:prstGeom>
          <a:noFill/>
          <a:ln w="952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Gill Sans"/>
              <a:ea typeface="Gill Sans"/>
              <a:cs typeface="Gill Sans"/>
              <a:sym typeface="Gill Sans"/>
            </a:endParaRPr>
          </a:p>
        </p:txBody>
      </p:sp>
      <p:sp>
        <p:nvSpPr>
          <p:cNvPr id="128" name="Google Shape;128;p33"/>
          <p:cNvSpPr/>
          <p:nvPr/>
        </p:nvSpPr>
        <p:spPr>
          <a:xfrm>
            <a:off x="904875" y="2736056"/>
            <a:ext cx="228600" cy="9601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Gill Sans"/>
              <a:ea typeface="Gill Sans"/>
              <a:cs typeface="Gill Sans"/>
              <a:sym typeface="Gill Sans"/>
            </a:endParaRPr>
          </a:p>
        </p:txBody>
      </p:sp>
      <p:sp>
        <p:nvSpPr>
          <p:cNvPr id="129" name="Google Shape;129;p33"/>
          <p:cNvSpPr/>
          <p:nvPr/>
        </p:nvSpPr>
        <p:spPr>
          <a:xfrm>
            <a:off x="914400" y="3786188"/>
            <a:ext cx="228600" cy="51435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Gill Sans"/>
              <a:ea typeface="Gill Sans"/>
              <a:cs typeface="Gill Sans"/>
              <a:sym typeface="Gill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0"/>
        <p:cNvGrpSpPr/>
        <p:nvPr/>
      </p:nvGrpSpPr>
      <p:grpSpPr>
        <a:xfrm>
          <a:off x="0" y="0"/>
          <a:ext cx="0" cy="0"/>
          <a:chOff x="0" y="0"/>
          <a:chExt cx="0" cy="0"/>
        </a:xfrm>
      </p:grpSpPr>
      <p:sp>
        <p:nvSpPr>
          <p:cNvPr id="131" name="Google Shape;131;p34"/>
          <p:cNvSpPr txBox="1">
            <a:spLocks noGrp="1"/>
          </p:cNvSpPr>
          <p:nvPr>
            <p:ph type="title"/>
          </p:nvPr>
        </p:nvSpPr>
        <p:spPr>
          <a:xfrm>
            <a:off x="1219200" y="2228850"/>
            <a:ext cx="6858000" cy="800100"/>
          </a:xfrm>
          <a:prstGeom prst="rect">
            <a:avLst/>
          </a:prstGeom>
          <a:noFill/>
          <a:ln>
            <a:noFill/>
          </a:ln>
        </p:spPr>
        <p:txBody>
          <a:bodyPr spcFirstLastPara="1" wrap="square" lIns="91425" tIns="45700" rIns="91425" bIns="45700" anchor="t" anchorCtr="0">
            <a:normAutofit/>
          </a:bodyPr>
          <a:lstStyle>
            <a:lvl1pPr lvl="0" algn="r">
              <a:lnSpc>
                <a:spcPct val="100000"/>
              </a:lnSpc>
              <a:spcBef>
                <a:spcPts val="0"/>
              </a:spcBef>
              <a:spcAft>
                <a:spcPts val="0"/>
              </a:spcAft>
              <a:buClr>
                <a:schemeClr val="lt2"/>
              </a:buClr>
              <a:buSzPts val="3200"/>
              <a:buFont typeface="Bookman Old Style"/>
              <a:buNone/>
              <a:defRPr sz="32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4"/>
          <p:cNvSpPr txBox="1">
            <a:spLocks noGrp="1"/>
          </p:cNvSpPr>
          <p:nvPr>
            <p:ph type="body" idx="1"/>
          </p:nvPr>
        </p:nvSpPr>
        <p:spPr>
          <a:xfrm>
            <a:off x="1295400" y="3200400"/>
            <a:ext cx="6781800" cy="857250"/>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600"/>
              </a:spcBef>
              <a:spcAft>
                <a:spcPts val="0"/>
              </a:spcAft>
              <a:buSzPts val="1520"/>
              <a:buNone/>
              <a:defRPr sz="2000">
                <a:solidFill>
                  <a:schemeClr val="lt1"/>
                </a:solidFill>
              </a:defRPr>
            </a:lvl1pPr>
            <a:lvl2pPr marL="914400" lvl="1" indent="-228600" algn="l">
              <a:lnSpc>
                <a:spcPct val="100000"/>
              </a:lnSpc>
              <a:spcBef>
                <a:spcPts val="500"/>
              </a:spcBef>
              <a:spcAft>
                <a:spcPts val="0"/>
              </a:spcAft>
              <a:buSzPts val="1368"/>
              <a:buNone/>
              <a:defRPr sz="1800">
                <a:solidFill>
                  <a:schemeClr val="lt1"/>
                </a:solidFill>
              </a:defRPr>
            </a:lvl2pPr>
            <a:lvl3pPr marL="1371600" lvl="2" indent="-228600" algn="l">
              <a:lnSpc>
                <a:spcPct val="100000"/>
              </a:lnSpc>
              <a:spcBef>
                <a:spcPts val="500"/>
              </a:spcBef>
              <a:spcAft>
                <a:spcPts val="0"/>
              </a:spcAft>
              <a:buSzPts val="1216"/>
              <a:buNone/>
              <a:defRPr sz="1600">
                <a:solidFill>
                  <a:schemeClr val="lt1"/>
                </a:solidFill>
              </a:defRPr>
            </a:lvl3pPr>
            <a:lvl4pPr marL="1828800" lvl="3" indent="-228600" algn="l">
              <a:lnSpc>
                <a:spcPct val="100000"/>
              </a:lnSpc>
              <a:spcBef>
                <a:spcPts val="400"/>
              </a:spcBef>
              <a:spcAft>
                <a:spcPts val="0"/>
              </a:spcAft>
              <a:buSzPts val="980"/>
              <a:buNone/>
              <a:defRPr sz="1400">
                <a:solidFill>
                  <a:schemeClr val="lt1"/>
                </a:solidFill>
              </a:defRPr>
            </a:lvl4pPr>
            <a:lvl5pPr marL="2286000" lvl="4" indent="-228600" algn="l">
              <a:lnSpc>
                <a:spcPct val="100000"/>
              </a:lnSpc>
              <a:spcBef>
                <a:spcPts val="300"/>
              </a:spcBef>
              <a:spcAft>
                <a:spcPts val="0"/>
              </a:spcAft>
              <a:buSzPts val="980"/>
              <a:buNone/>
              <a:defRPr sz="1400">
                <a:solidFill>
                  <a:schemeClr val="lt1"/>
                </a:solidFill>
              </a:defRPr>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133" name="Google Shape;133;p34"/>
          <p:cNvSpPr txBox="1">
            <a:spLocks noGrp="1"/>
          </p:cNvSpPr>
          <p:nvPr>
            <p:ph type="dt" idx="10"/>
          </p:nvPr>
        </p:nvSpPr>
        <p:spPr>
          <a:xfrm>
            <a:off x="6400800" y="4766310"/>
            <a:ext cx="2286000" cy="27432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34"/>
          <p:cNvSpPr txBox="1">
            <a:spLocks noGrp="1"/>
          </p:cNvSpPr>
          <p:nvPr>
            <p:ph type="ftr" idx="11"/>
          </p:nvPr>
        </p:nvSpPr>
        <p:spPr>
          <a:xfrm>
            <a:off x="2898648" y="4766310"/>
            <a:ext cx="3474720" cy="27432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34"/>
          <p:cNvSpPr txBox="1">
            <a:spLocks noGrp="1"/>
          </p:cNvSpPr>
          <p:nvPr>
            <p:ph type="sldNum" idx="12"/>
          </p:nvPr>
        </p:nvSpPr>
        <p:spPr>
          <a:xfrm>
            <a:off x="1069848" y="4766310"/>
            <a:ext cx="1520952" cy="27432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DDE9EC"/>
                </a:solidFill>
                <a:latin typeface="Gill Sans"/>
                <a:ea typeface="Gill Sans"/>
                <a:cs typeface="Gill Sans"/>
                <a:sym typeface="Gill Sans"/>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DDE9EC"/>
                </a:solidFill>
                <a:latin typeface="Gill Sans"/>
                <a:ea typeface="Gill Sans"/>
                <a:cs typeface="Gill Sans"/>
                <a:sym typeface="Gill Sans"/>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DDE9EC"/>
                </a:solidFill>
                <a:latin typeface="Gill Sans"/>
                <a:ea typeface="Gill Sans"/>
                <a:cs typeface="Gill Sans"/>
                <a:sym typeface="Gill Sans"/>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DDE9EC"/>
                </a:solidFill>
                <a:latin typeface="Gill Sans"/>
                <a:ea typeface="Gill Sans"/>
                <a:cs typeface="Gill Sans"/>
                <a:sym typeface="Gill Sans"/>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DDE9EC"/>
                </a:solidFill>
                <a:latin typeface="Gill Sans"/>
                <a:ea typeface="Gill Sans"/>
                <a:cs typeface="Gill Sans"/>
                <a:sym typeface="Gill Sans"/>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DDE9EC"/>
                </a:solidFill>
                <a:latin typeface="Gill Sans"/>
                <a:ea typeface="Gill Sans"/>
                <a:cs typeface="Gill Sans"/>
                <a:sym typeface="Gill Sans"/>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DDE9EC"/>
                </a:solidFill>
                <a:latin typeface="Gill Sans"/>
                <a:ea typeface="Gill Sans"/>
                <a:cs typeface="Gill Sans"/>
                <a:sym typeface="Gill Sans"/>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DDE9EC"/>
                </a:solidFill>
                <a:latin typeface="Gill Sans"/>
                <a:ea typeface="Gill Sans"/>
                <a:cs typeface="Gill Sans"/>
                <a:sym typeface="Gill Sans"/>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DDE9EC"/>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t>‹#›</a:t>
            </a:fld>
            <a:endParaRPr/>
          </a:p>
        </p:txBody>
      </p:sp>
      <p:sp>
        <p:nvSpPr>
          <p:cNvPr id="136" name="Google Shape;136;p34"/>
          <p:cNvSpPr/>
          <p:nvPr/>
        </p:nvSpPr>
        <p:spPr>
          <a:xfrm>
            <a:off x="914400" y="2114550"/>
            <a:ext cx="7315200" cy="960120"/>
          </a:xfrm>
          <a:prstGeom prst="rect">
            <a:avLst/>
          </a:prstGeom>
          <a:noFill/>
          <a:ln w="952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Gill Sans"/>
              <a:ea typeface="Gill Sans"/>
              <a:cs typeface="Gill Sans"/>
              <a:sym typeface="Gill Sans"/>
            </a:endParaRPr>
          </a:p>
        </p:txBody>
      </p:sp>
      <p:sp>
        <p:nvSpPr>
          <p:cNvPr id="137" name="Google Shape;137;p34"/>
          <p:cNvSpPr/>
          <p:nvPr/>
        </p:nvSpPr>
        <p:spPr>
          <a:xfrm>
            <a:off x="914400" y="2114550"/>
            <a:ext cx="228600" cy="9601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Gill Sans"/>
              <a:ea typeface="Gill Sans"/>
              <a:cs typeface="Gill Sans"/>
              <a:sym typeface="Gill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8"/>
        <p:cNvGrpSpPr/>
        <p:nvPr/>
      </p:nvGrpSpPr>
      <p:grpSpPr>
        <a:xfrm>
          <a:off x="0" y="0"/>
          <a:ext cx="0" cy="0"/>
          <a:chOff x="0" y="0"/>
          <a:chExt cx="0" cy="0"/>
        </a:xfrm>
      </p:grpSpPr>
      <p:sp>
        <p:nvSpPr>
          <p:cNvPr id="139" name="Google Shape;139;p35"/>
          <p:cNvSpPr txBox="1">
            <a:spLocks noGrp="1"/>
          </p:cNvSpPr>
          <p:nvPr>
            <p:ph type="title"/>
          </p:nvPr>
        </p:nvSpPr>
        <p:spPr>
          <a:xfrm>
            <a:off x="457200" y="171450"/>
            <a:ext cx="8229600" cy="685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35"/>
          <p:cNvSpPr txBox="1">
            <a:spLocks noGrp="1"/>
          </p:cNvSpPr>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35"/>
          <p:cNvSpPr txBox="1">
            <a:spLocks noGrp="1"/>
          </p:cNvSpPr>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35"/>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t>‹#›</a:t>
            </a:fld>
            <a:endParaRPr/>
          </a:p>
        </p:txBody>
      </p:sp>
      <p:sp>
        <p:nvSpPr>
          <p:cNvPr id="143" name="Google Shape;143;p35"/>
          <p:cNvSpPr txBox="1">
            <a:spLocks noGrp="1"/>
          </p:cNvSpPr>
          <p:nvPr>
            <p:ph type="body" idx="1"/>
          </p:nvPr>
        </p:nvSpPr>
        <p:spPr>
          <a:xfrm>
            <a:off x="457200" y="914400"/>
            <a:ext cx="4041648" cy="3703320"/>
          </a:xfrm>
          <a:prstGeom prst="rect">
            <a:avLst/>
          </a:prstGeom>
          <a:noFill/>
          <a:ln>
            <a:noFill/>
          </a:ln>
        </p:spPr>
        <p:txBody>
          <a:bodyPr spcFirstLastPara="1" wrap="square" lIns="91425" tIns="45700" rIns="91425" bIns="45700" anchor="t" anchorCtr="0">
            <a:normAutofit/>
          </a:bodyPr>
          <a:lstStyle>
            <a:lvl1pPr marL="457200" lvl="0" indent="-315468" algn="l">
              <a:lnSpc>
                <a:spcPct val="100000"/>
              </a:lnSpc>
              <a:spcBef>
                <a:spcPts val="600"/>
              </a:spcBef>
              <a:spcAft>
                <a:spcPts val="0"/>
              </a:spcAft>
              <a:buSzPts val="1368"/>
              <a:buChar char="?"/>
              <a:defRPr/>
            </a:lvl1pPr>
            <a:lvl2pPr marL="914400" lvl="1" indent="-315468" algn="l">
              <a:lnSpc>
                <a:spcPct val="100000"/>
              </a:lnSpc>
              <a:spcBef>
                <a:spcPts val="500"/>
              </a:spcBef>
              <a:spcAft>
                <a:spcPts val="0"/>
              </a:spcAft>
              <a:buSzPts val="1368"/>
              <a:buChar char="?"/>
              <a:defRPr/>
            </a:lvl2pPr>
            <a:lvl3pPr marL="1371600" lvl="2" indent="-315467" algn="l">
              <a:lnSpc>
                <a:spcPct val="100000"/>
              </a:lnSpc>
              <a:spcBef>
                <a:spcPts val="500"/>
              </a:spcBef>
              <a:spcAft>
                <a:spcPts val="0"/>
              </a:spcAft>
              <a:buSzPts val="1368"/>
              <a:buChar char="?"/>
              <a:defRPr/>
            </a:lvl3pPr>
            <a:lvl4pPr marL="1828800" lvl="3" indent="-308610" algn="l">
              <a:lnSpc>
                <a:spcPct val="100000"/>
              </a:lnSpc>
              <a:spcBef>
                <a:spcPts val="400"/>
              </a:spcBef>
              <a:spcAft>
                <a:spcPts val="0"/>
              </a:spcAft>
              <a:buSzPts val="1260"/>
              <a:buChar char="◻"/>
              <a:defRPr/>
            </a:lvl4pPr>
            <a:lvl5pPr marL="2286000" lvl="4" indent="-308610" algn="l">
              <a:lnSpc>
                <a:spcPct val="100000"/>
              </a:lnSpc>
              <a:spcBef>
                <a:spcPts val="300"/>
              </a:spcBef>
              <a:spcAft>
                <a:spcPts val="0"/>
              </a:spcAft>
              <a:buSzPts val="1260"/>
              <a:buChar char="◻"/>
              <a:defRPr/>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144" name="Google Shape;144;p35"/>
          <p:cNvSpPr txBox="1">
            <a:spLocks noGrp="1"/>
          </p:cNvSpPr>
          <p:nvPr>
            <p:ph type="body" idx="2"/>
          </p:nvPr>
        </p:nvSpPr>
        <p:spPr>
          <a:xfrm>
            <a:off x="4632198" y="912114"/>
            <a:ext cx="4041648" cy="3703320"/>
          </a:xfrm>
          <a:prstGeom prst="rect">
            <a:avLst/>
          </a:prstGeom>
          <a:noFill/>
          <a:ln>
            <a:noFill/>
          </a:ln>
        </p:spPr>
        <p:txBody>
          <a:bodyPr spcFirstLastPara="1" wrap="square" lIns="91425" tIns="45700" rIns="91425" bIns="45700" anchor="t" anchorCtr="0">
            <a:normAutofit/>
          </a:bodyPr>
          <a:lstStyle>
            <a:lvl1pPr marL="457200" lvl="0" indent="-315468" algn="l">
              <a:lnSpc>
                <a:spcPct val="100000"/>
              </a:lnSpc>
              <a:spcBef>
                <a:spcPts val="600"/>
              </a:spcBef>
              <a:spcAft>
                <a:spcPts val="0"/>
              </a:spcAft>
              <a:buSzPts val="1368"/>
              <a:buChar char="?"/>
              <a:defRPr/>
            </a:lvl1pPr>
            <a:lvl2pPr marL="914400" lvl="1" indent="-315468" algn="l">
              <a:lnSpc>
                <a:spcPct val="100000"/>
              </a:lnSpc>
              <a:spcBef>
                <a:spcPts val="500"/>
              </a:spcBef>
              <a:spcAft>
                <a:spcPts val="0"/>
              </a:spcAft>
              <a:buSzPts val="1368"/>
              <a:buChar char="?"/>
              <a:defRPr/>
            </a:lvl2pPr>
            <a:lvl3pPr marL="1371600" lvl="2" indent="-315467" algn="l">
              <a:lnSpc>
                <a:spcPct val="100000"/>
              </a:lnSpc>
              <a:spcBef>
                <a:spcPts val="500"/>
              </a:spcBef>
              <a:spcAft>
                <a:spcPts val="0"/>
              </a:spcAft>
              <a:buSzPts val="1368"/>
              <a:buChar char="?"/>
              <a:defRPr/>
            </a:lvl3pPr>
            <a:lvl4pPr marL="1828800" lvl="3" indent="-308610" algn="l">
              <a:lnSpc>
                <a:spcPct val="100000"/>
              </a:lnSpc>
              <a:spcBef>
                <a:spcPts val="400"/>
              </a:spcBef>
              <a:spcAft>
                <a:spcPts val="0"/>
              </a:spcAft>
              <a:buSzPts val="1260"/>
              <a:buChar char="◻"/>
              <a:defRPr/>
            </a:lvl4pPr>
            <a:lvl5pPr marL="2286000" lvl="4" indent="-308610" algn="l">
              <a:lnSpc>
                <a:spcPct val="100000"/>
              </a:lnSpc>
              <a:spcBef>
                <a:spcPts val="300"/>
              </a:spcBef>
              <a:spcAft>
                <a:spcPts val="0"/>
              </a:spcAft>
              <a:buSzPts val="1260"/>
              <a:buChar char="◻"/>
              <a:defRPr/>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45"/>
        <p:cNvGrpSpPr/>
        <p:nvPr/>
      </p:nvGrpSpPr>
      <p:grpSpPr>
        <a:xfrm>
          <a:off x="0" y="0"/>
          <a:ext cx="0" cy="0"/>
          <a:chOff x="0" y="0"/>
          <a:chExt cx="0" cy="0"/>
        </a:xfrm>
      </p:grpSpPr>
      <p:sp>
        <p:nvSpPr>
          <p:cNvPr id="146" name="Google Shape;146;p36"/>
          <p:cNvSpPr txBox="1">
            <a:spLocks noGrp="1"/>
          </p:cNvSpPr>
          <p:nvPr>
            <p:ph type="title"/>
          </p:nvPr>
        </p:nvSpPr>
        <p:spPr>
          <a:xfrm>
            <a:off x="457200" y="171450"/>
            <a:ext cx="8229600" cy="6858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2"/>
              </a:buClr>
              <a:buSzPts val="3200"/>
              <a:buFont typeface="Bookman Old Style"/>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36"/>
          <p:cNvSpPr txBox="1">
            <a:spLocks noGrp="1"/>
          </p:cNvSpPr>
          <p:nvPr>
            <p:ph type="body" idx="1"/>
          </p:nvPr>
        </p:nvSpPr>
        <p:spPr>
          <a:xfrm>
            <a:off x="457200" y="964406"/>
            <a:ext cx="4040188" cy="51435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600"/>
              </a:spcBef>
              <a:spcAft>
                <a:spcPts val="0"/>
              </a:spcAft>
              <a:buSzPts val="1824"/>
              <a:buNone/>
              <a:defRPr sz="2400" b="1">
                <a:solidFill>
                  <a:schemeClr val="accent2"/>
                </a:solidFill>
              </a:defRPr>
            </a:lvl1pPr>
            <a:lvl2pPr marL="914400" lvl="1" indent="-228600" algn="l">
              <a:lnSpc>
                <a:spcPct val="100000"/>
              </a:lnSpc>
              <a:spcBef>
                <a:spcPts val="500"/>
              </a:spcBef>
              <a:spcAft>
                <a:spcPts val="0"/>
              </a:spcAft>
              <a:buSzPts val="1520"/>
              <a:buNone/>
              <a:defRPr sz="2000" b="1"/>
            </a:lvl2pPr>
            <a:lvl3pPr marL="1371600" lvl="2" indent="-228600" algn="l">
              <a:lnSpc>
                <a:spcPct val="100000"/>
              </a:lnSpc>
              <a:spcBef>
                <a:spcPts val="500"/>
              </a:spcBef>
              <a:spcAft>
                <a:spcPts val="0"/>
              </a:spcAft>
              <a:buSzPts val="1368"/>
              <a:buNone/>
              <a:defRPr sz="1800" b="1"/>
            </a:lvl3pPr>
            <a:lvl4pPr marL="1828800" lvl="3" indent="-228600" algn="l">
              <a:lnSpc>
                <a:spcPct val="100000"/>
              </a:lnSpc>
              <a:spcBef>
                <a:spcPts val="400"/>
              </a:spcBef>
              <a:spcAft>
                <a:spcPts val="0"/>
              </a:spcAft>
              <a:buSzPts val="1120"/>
              <a:buNone/>
              <a:defRPr sz="1600" b="1"/>
            </a:lvl4pPr>
            <a:lvl5pPr marL="2286000" lvl="4" indent="-228600" algn="l">
              <a:lnSpc>
                <a:spcPct val="100000"/>
              </a:lnSpc>
              <a:spcBef>
                <a:spcPts val="300"/>
              </a:spcBef>
              <a:spcAft>
                <a:spcPts val="0"/>
              </a:spcAft>
              <a:buSzPts val="1120"/>
              <a:buNone/>
              <a:defRPr sz="1600" b="1"/>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148" name="Google Shape;148;p36"/>
          <p:cNvSpPr txBox="1">
            <a:spLocks noGrp="1"/>
          </p:cNvSpPr>
          <p:nvPr>
            <p:ph type="body" idx="2"/>
          </p:nvPr>
        </p:nvSpPr>
        <p:spPr>
          <a:xfrm>
            <a:off x="4648201" y="971550"/>
            <a:ext cx="4041775" cy="51435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600"/>
              </a:spcBef>
              <a:spcAft>
                <a:spcPts val="0"/>
              </a:spcAft>
              <a:buSzPts val="1824"/>
              <a:buNone/>
              <a:defRPr sz="2400" b="1">
                <a:solidFill>
                  <a:schemeClr val="accent2"/>
                </a:solidFill>
              </a:defRPr>
            </a:lvl1pPr>
            <a:lvl2pPr marL="914400" lvl="1" indent="-228600" algn="l">
              <a:lnSpc>
                <a:spcPct val="100000"/>
              </a:lnSpc>
              <a:spcBef>
                <a:spcPts val="500"/>
              </a:spcBef>
              <a:spcAft>
                <a:spcPts val="0"/>
              </a:spcAft>
              <a:buSzPts val="1520"/>
              <a:buNone/>
              <a:defRPr sz="2000" b="1"/>
            </a:lvl2pPr>
            <a:lvl3pPr marL="1371600" lvl="2" indent="-228600" algn="l">
              <a:lnSpc>
                <a:spcPct val="100000"/>
              </a:lnSpc>
              <a:spcBef>
                <a:spcPts val="500"/>
              </a:spcBef>
              <a:spcAft>
                <a:spcPts val="0"/>
              </a:spcAft>
              <a:buSzPts val="1368"/>
              <a:buNone/>
              <a:defRPr sz="1800" b="1"/>
            </a:lvl3pPr>
            <a:lvl4pPr marL="1828800" lvl="3" indent="-228600" algn="l">
              <a:lnSpc>
                <a:spcPct val="100000"/>
              </a:lnSpc>
              <a:spcBef>
                <a:spcPts val="400"/>
              </a:spcBef>
              <a:spcAft>
                <a:spcPts val="0"/>
              </a:spcAft>
              <a:buSzPts val="1120"/>
              <a:buNone/>
              <a:defRPr sz="1600" b="1"/>
            </a:lvl4pPr>
            <a:lvl5pPr marL="2286000" lvl="4" indent="-228600" algn="l">
              <a:lnSpc>
                <a:spcPct val="100000"/>
              </a:lnSpc>
              <a:spcBef>
                <a:spcPts val="300"/>
              </a:spcBef>
              <a:spcAft>
                <a:spcPts val="0"/>
              </a:spcAft>
              <a:buSzPts val="1120"/>
              <a:buNone/>
              <a:defRPr sz="1600" b="1"/>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149" name="Google Shape;149;p36"/>
          <p:cNvSpPr txBox="1">
            <a:spLocks noGrp="1"/>
          </p:cNvSpPr>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36"/>
          <p:cNvSpPr txBox="1">
            <a:spLocks noGrp="1"/>
          </p:cNvSpPr>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p36"/>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t>‹#›</a:t>
            </a:fld>
            <a:endParaRPr/>
          </a:p>
        </p:txBody>
      </p:sp>
      <p:sp>
        <p:nvSpPr>
          <p:cNvPr id="152" name="Google Shape;152;p36"/>
          <p:cNvSpPr txBox="1">
            <a:spLocks noGrp="1"/>
          </p:cNvSpPr>
          <p:nvPr>
            <p:ph type="body" idx="3"/>
          </p:nvPr>
        </p:nvSpPr>
        <p:spPr>
          <a:xfrm>
            <a:off x="457200" y="1600200"/>
            <a:ext cx="4038600" cy="3028950"/>
          </a:xfrm>
          <a:prstGeom prst="rect">
            <a:avLst/>
          </a:prstGeom>
          <a:noFill/>
          <a:ln>
            <a:noFill/>
          </a:ln>
        </p:spPr>
        <p:txBody>
          <a:bodyPr spcFirstLastPara="1" wrap="square" lIns="91425" tIns="45700" rIns="91425" bIns="45700" anchor="t" anchorCtr="0">
            <a:normAutofit/>
          </a:bodyPr>
          <a:lstStyle>
            <a:lvl1pPr marL="457200" lvl="0" indent="-315468" algn="l">
              <a:lnSpc>
                <a:spcPct val="100000"/>
              </a:lnSpc>
              <a:spcBef>
                <a:spcPts val="600"/>
              </a:spcBef>
              <a:spcAft>
                <a:spcPts val="0"/>
              </a:spcAft>
              <a:buSzPts val="1368"/>
              <a:buChar char="?"/>
              <a:defRPr/>
            </a:lvl1pPr>
            <a:lvl2pPr marL="914400" lvl="1" indent="-315468" algn="l">
              <a:lnSpc>
                <a:spcPct val="100000"/>
              </a:lnSpc>
              <a:spcBef>
                <a:spcPts val="500"/>
              </a:spcBef>
              <a:spcAft>
                <a:spcPts val="0"/>
              </a:spcAft>
              <a:buSzPts val="1368"/>
              <a:buChar char="?"/>
              <a:defRPr/>
            </a:lvl2pPr>
            <a:lvl3pPr marL="1371600" lvl="2" indent="-315467" algn="l">
              <a:lnSpc>
                <a:spcPct val="100000"/>
              </a:lnSpc>
              <a:spcBef>
                <a:spcPts val="500"/>
              </a:spcBef>
              <a:spcAft>
                <a:spcPts val="0"/>
              </a:spcAft>
              <a:buSzPts val="1368"/>
              <a:buChar char="?"/>
              <a:defRPr/>
            </a:lvl3pPr>
            <a:lvl4pPr marL="1828800" lvl="3" indent="-308610" algn="l">
              <a:lnSpc>
                <a:spcPct val="100000"/>
              </a:lnSpc>
              <a:spcBef>
                <a:spcPts val="400"/>
              </a:spcBef>
              <a:spcAft>
                <a:spcPts val="0"/>
              </a:spcAft>
              <a:buSzPts val="1260"/>
              <a:buChar char="◻"/>
              <a:defRPr/>
            </a:lvl4pPr>
            <a:lvl5pPr marL="2286000" lvl="4" indent="-308610" algn="l">
              <a:lnSpc>
                <a:spcPct val="100000"/>
              </a:lnSpc>
              <a:spcBef>
                <a:spcPts val="300"/>
              </a:spcBef>
              <a:spcAft>
                <a:spcPts val="0"/>
              </a:spcAft>
              <a:buSzPts val="1260"/>
              <a:buChar char="◻"/>
              <a:defRPr/>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153" name="Google Shape;153;p36"/>
          <p:cNvSpPr txBox="1">
            <a:spLocks noGrp="1"/>
          </p:cNvSpPr>
          <p:nvPr>
            <p:ph type="body" idx="4"/>
          </p:nvPr>
        </p:nvSpPr>
        <p:spPr>
          <a:xfrm>
            <a:off x="4648200" y="1600200"/>
            <a:ext cx="4038600" cy="3028950"/>
          </a:xfrm>
          <a:prstGeom prst="rect">
            <a:avLst/>
          </a:prstGeom>
          <a:noFill/>
          <a:ln>
            <a:noFill/>
          </a:ln>
        </p:spPr>
        <p:txBody>
          <a:bodyPr spcFirstLastPara="1" wrap="square" lIns="91425" tIns="45700" rIns="91425" bIns="45700" anchor="t" anchorCtr="0">
            <a:normAutofit/>
          </a:bodyPr>
          <a:lstStyle>
            <a:lvl1pPr marL="457200" lvl="0" indent="-315468" algn="l">
              <a:lnSpc>
                <a:spcPct val="100000"/>
              </a:lnSpc>
              <a:spcBef>
                <a:spcPts val="600"/>
              </a:spcBef>
              <a:spcAft>
                <a:spcPts val="0"/>
              </a:spcAft>
              <a:buSzPts val="1368"/>
              <a:buChar char="?"/>
              <a:defRPr/>
            </a:lvl1pPr>
            <a:lvl2pPr marL="914400" lvl="1" indent="-315468" algn="l">
              <a:lnSpc>
                <a:spcPct val="100000"/>
              </a:lnSpc>
              <a:spcBef>
                <a:spcPts val="500"/>
              </a:spcBef>
              <a:spcAft>
                <a:spcPts val="0"/>
              </a:spcAft>
              <a:buSzPts val="1368"/>
              <a:buChar char="?"/>
              <a:defRPr/>
            </a:lvl2pPr>
            <a:lvl3pPr marL="1371600" lvl="2" indent="-315467" algn="l">
              <a:lnSpc>
                <a:spcPct val="100000"/>
              </a:lnSpc>
              <a:spcBef>
                <a:spcPts val="500"/>
              </a:spcBef>
              <a:spcAft>
                <a:spcPts val="0"/>
              </a:spcAft>
              <a:buSzPts val="1368"/>
              <a:buChar char="?"/>
              <a:defRPr/>
            </a:lvl3pPr>
            <a:lvl4pPr marL="1828800" lvl="3" indent="-308610" algn="l">
              <a:lnSpc>
                <a:spcPct val="100000"/>
              </a:lnSpc>
              <a:spcBef>
                <a:spcPts val="400"/>
              </a:spcBef>
              <a:spcAft>
                <a:spcPts val="0"/>
              </a:spcAft>
              <a:buSzPts val="1260"/>
              <a:buChar char="◻"/>
              <a:defRPr/>
            </a:lvl4pPr>
            <a:lvl5pPr marL="2286000" lvl="4" indent="-308610" algn="l">
              <a:lnSpc>
                <a:spcPct val="100000"/>
              </a:lnSpc>
              <a:spcBef>
                <a:spcPts val="300"/>
              </a:spcBef>
              <a:spcAft>
                <a:spcPts val="0"/>
              </a:spcAft>
              <a:buSzPts val="1260"/>
              <a:buChar char="◻"/>
              <a:defRPr/>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4"/>
        <p:cNvGrpSpPr/>
        <p:nvPr/>
      </p:nvGrpSpPr>
      <p:grpSpPr>
        <a:xfrm>
          <a:off x="0" y="0"/>
          <a:ext cx="0" cy="0"/>
          <a:chOff x="0" y="0"/>
          <a:chExt cx="0" cy="0"/>
        </a:xfrm>
      </p:grpSpPr>
      <p:sp>
        <p:nvSpPr>
          <p:cNvPr id="155" name="Google Shape;155;p37"/>
          <p:cNvSpPr txBox="1">
            <a:spLocks noGrp="1"/>
          </p:cNvSpPr>
          <p:nvPr>
            <p:ph type="title"/>
          </p:nvPr>
        </p:nvSpPr>
        <p:spPr>
          <a:xfrm>
            <a:off x="457200" y="171450"/>
            <a:ext cx="8229600" cy="685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p37"/>
          <p:cNvSpPr txBox="1">
            <a:spLocks noGrp="1"/>
          </p:cNvSpPr>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37"/>
          <p:cNvSpPr txBox="1">
            <a:spLocks noGrp="1"/>
          </p:cNvSpPr>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37"/>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t>‹#›</a:t>
            </a:fld>
            <a:endParaRPr/>
          </a:p>
        </p:txBody>
      </p:sp>
      <p:sp>
        <p:nvSpPr>
          <p:cNvPr id="159" name="Google Shape;159;p37"/>
          <p:cNvSpPr/>
          <p:nvPr/>
        </p:nvSpPr>
        <p:spPr>
          <a:xfrm rot="5400000">
            <a:off x="442957" y="4835567"/>
            <a:ext cx="143137"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Gill Sans"/>
              <a:ea typeface="Gill Sans"/>
              <a:cs typeface="Gill Sans"/>
              <a:sym typeface="Gill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0"/>
        <p:cNvGrpSpPr/>
        <p:nvPr/>
      </p:nvGrpSpPr>
      <p:grpSpPr>
        <a:xfrm>
          <a:off x="0" y="0"/>
          <a:ext cx="0" cy="0"/>
          <a:chOff x="0" y="0"/>
          <a:chExt cx="0" cy="0"/>
        </a:xfrm>
      </p:grpSpPr>
      <p:sp>
        <p:nvSpPr>
          <p:cNvPr id="161" name="Google Shape;161;p38"/>
          <p:cNvSpPr txBox="1">
            <a:spLocks noGrp="1"/>
          </p:cNvSpPr>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2" name="Google Shape;162;p38"/>
          <p:cNvSpPr txBox="1">
            <a:spLocks noGrp="1"/>
          </p:cNvSpPr>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8"/>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t>‹#›</a:t>
            </a:fld>
            <a:endParaRPr/>
          </a:p>
        </p:txBody>
      </p:sp>
      <p:cxnSp>
        <p:nvCxnSpPr>
          <p:cNvPr id="164" name="Google Shape;164;p38"/>
          <p:cNvCxnSpPr/>
          <p:nvPr/>
        </p:nvCxnSpPr>
        <p:spPr>
          <a:xfrm>
            <a:off x="457200" y="4764881"/>
            <a:ext cx="8229600" cy="0"/>
          </a:xfrm>
          <a:prstGeom prst="straightConnector1">
            <a:avLst/>
          </a:prstGeom>
          <a:noFill/>
          <a:ln w="9525" cap="flat" cmpd="sng">
            <a:solidFill>
              <a:schemeClr val="accent2"/>
            </a:solidFill>
            <a:prstDash val="dash"/>
            <a:round/>
            <a:headEnd type="none" w="sm" len="sm"/>
            <a:tailEnd type="none" w="sm" len="sm"/>
          </a:ln>
        </p:spPr>
      </p:cxnSp>
      <p:sp>
        <p:nvSpPr>
          <p:cNvPr id="165" name="Google Shape;165;p38"/>
          <p:cNvSpPr/>
          <p:nvPr/>
        </p:nvSpPr>
        <p:spPr>
          <a:xfrm rot="5400000">
            <a:off x="442957" y="4835567"/>
            <a:ext cx="143137"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Gill Sans"/>
              <a:ea typeface="Gill Sans"/>
              <a:cs typeface="Gill Sans"/>
              <a:sym typeface="Gill San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66"/>
        <p:cNvGrpSpPr/>
        <p:nvPr/>
      </p:nvGrpSpPr>
      <p:grpSpPr>
        <a:xfrm>
          <a:off x="0" y="0"/>
          <a:ext cx="0" cy="0"/>
          <a:chOff x="0" y="0"/>
          <a:chExt cx="0" cy="0"/>
        </a:xfrm>
      </p:grpSpPr>
      <p:sp>
        <p:nvSpPr>
          <p:cNvPr id="167" name="Google Shape;167;p39"/>
          <p:cNvSpPr txBox="1">
            <a:spLocks noGrp="1"/>
          </p:cNvSpPr>
          <p:nvPr>
            <p:ph type="title"/>
          </p:nvPr>
        </p:nvSpPr>
        <p:spPr>
          <a:xfrm>
            <a:off x="6324600" y="228600"/>
            <a:ext cx="2514600" cy="6286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2"/>
              </a:buClr>
              <a:buSzPts val="2000"/>
              <a:buFont typeface="Gill Sans"/>
              <a:buNone/>
              <a:defRPr sz="2000" b="1">
                <a:solidFill>
                  <a:schemeClr val="dk2"/>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8" name="Google Shape;168;p39"/>
          <p:cNvSpPr txBox="1">
            <a:spLocks noGrp="1"/>
          </p:cNvSpPr>
          <p:nvPr>
            <p:ph type="body" idx="1"/>
          </p:nvPr>
        </p:nvSpPr>
        <p:spPr>
          <a:xfrm>
            <a:off x="6324600" y="914401"/>
            <a:ext cx="2514600" cy="3632597"/>
          </a:xfrm>
          <a:prstGeom prst="rect">
            <a:avLst/>
          </a:prstGeom>
          <a:noFill/>
          <a:ln>
            <a:noFill/>
          </a:ln>
        </p:spPr>
        <p:txBody>
          <a:bodyPr spcFirstLastPara="1" wrap="square" lIns="91425" tIns="45700" rIns="91425" bIns="45700" anchor="t" anchorCtr="0">
            <a:normAutofit/>
          </a:bodyPr>
          <a:lstStyle>
            <a:lvl1pPr marL="457200" lvl="0" indent="-228600" algn="l">
              <a:lnSpc>
                <a:spcPct val="137500"/>
              </a:lnSpc>
              <a:spcBef>
                <a:spcPts val="600"/>
              </a:spcBef>
              <a:spcAft>
                <a:spcPts val="0"/>
              </a:spcAft>
              <a:buSzPts val="1216"/>
              <a:buNone/>
              <a:defRPr sz="1600">
                <a:solidFill>
                  <a:schemeClr val="dk2"/>
                </a:solidFill>
              </a:defRPr>
            </a:lvl1pPr>
            <a:lvl2pPr marL="914400" lvl="1" indent="-228600" algn="l">
              <a:lnSpc>
                <a:spcPct val="100000"/>
              </a:lnSpc>
              <a:spcBef>
                <a:spcPts val="1000"/>
              </a:spcBef>
              <a:spcAft>
                <a:spcPts val="0"/>
              </a:spcAft>
              <a:buSzPts val="912"/>
              <a:buNone/>
              <a:defRPr sz="1200"/>
            </a:lvl2pPr>
            <a:lvl3pPr marL="1371600" lvl="2" indent="-228600" algn="l">
              <a:lnSpc>
                <a:spcPct val="100000"/>
              </a:lnSpc>
              <a:spcBef>
                <a:spcPts val="500"/>
              </a:spcBef>
              <a:spcAft>
                <a:spcPts val="0"/>
              </a:spcAft>
              <a:buSzPts val="760"/>
              <a:buNone/>
              <a:defRPr sz="1000"/>
            </a:lvl3pPr>
            <a:lvl4pPr marL="1828800" lvl="3" indent="-228600" algn="l">
              <a:lnSpc>
                <a:spcPct val="100000"/>
              </a:lnSpc>
              <a:spcBef>
                <a:spcPts val="400"/>
              </a:spcBef>
              <a:spcAft>
                <a:spcPts val="0"/>
              </a:spcAft>
              <a:buSzPts val="630"/>
              <a:buNone/>
              <a:defRPr sz="900"/>
            </a:lvl4pPr>
            <a:lvl5pPr marL="2286000" lvl="4" indent="-228600" algn="l">
              <a:lnSpc>
                <a:spcPct val="100000"/>
              </a:lnSpc>
              <a:spcBef>
                <a:spcPts val="300"/>
              </a:spcBef>
              <a:spcAft>
                <a:spcPts val="0"/>
              </a:spcAft>
              <a:buSzPts val="630"/>
              <a:buNone/>
              <a:defRPr sz="900"/>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169" name="Google Shape;169;p39"/>
          <p:cNvSpPr txBox="1">
            <a:spLocks noGrp="1"/>
          </p:cNvSpPr>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39"/>
          <p:cNvSpPr txBox="1">
            <a:spLocks noGrp="1"/>
          </p:cNvSpPr>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p39"/>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t>‹#›</a:t>
            </a:fld>
            <a:endParaRPr/>
          </a:p>
        </p:txBody>
      </p:sp>
      <p:cxnSp>
        <p:nvCxnSpPr>
          <p:cNvPr id="172" name="Google Shape;172;p39"/>
          <p:cNvCxnSpPr/>
          <p:nvPr/>
        </p:nvCxnSpPr>
        <p:spPr>
          <a:xfrm>
            <a:off x="457200" y="4764881"/>
            <a:ext cx="8229600" cy="0"/>
          </a:xfrm>
          <a:prstGeom prst="straightConnector1">
            <a:avLst/>
          </a:prstGeom>
          <a:noFill/>
          <a:ln w="9525" cap="flat" cmpd="sng">
            <a:solidFill>
              <a:schemeClr val="accent2"/>
            </a:solidFill>
            <a:prstDash val="dash"/>
            <a:round/>
            <a:headEnd type="none" w="sm" len="sm"/>
            <a:tailEnd type="none" w="sm" len="sm"/>
          </a:ln>
        </p:spPr>
      </p:cxnSp>
      <p:cxnSp>
        <p:nvCxnSpPr>
          <p:cNvPr id="173" name="Google Shape;173;p39"/>
          <p:cNvCxnSpPr/>
          <p:nvPr/>
        </p:nvCxnSpPr>
        <p:spPr>
          <a:xfrm rot="5400000">
            <a:off x="3915025" y="2493169"/>
            <a:ext cx="4526280" cy="0"/>
          </a:xfrm>
          <a:prstGeom prst="straightConnector1">
            <a:avLst/>
          </a:prstGeom>
          <a:noFill/>
          <a:ln w="9525" cap="flat" cmpd="sng">
            <a:solidFill>
              <a:schemeClr val="accent2"/>
            </a:solidFill>
            <a:prstDash val="dash"/>
            <a:round/>
            <a:headEnd type="none" w="sm" len="sm"/>
            <a:tailEnd type="none" w="sm" len="sm"/>
          </a:ln>
        </p:spPr>
      </p:cxnSp>
      <p:sp>
        <p:nvSpPr>
          <p:cNvPr id="174" name="Google Shape;174;p39"/>
          <p:cNvSpPr/>
          <p:nvPr/>
        </p:nvSpPr>
        <p:spPr>
          <a:xfrm rot="5400000">
            <a:off x="442957" y="4835567"/>
            <a:ext cx="143137"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Gill Sans"/>
              <a:ea typeface="Gill Sans"/>
              <a:cs typeface="Gill Sans"/>
              <a:sym typeface="Gill Sans"/>
            </a:endParaRPr>
          </a:p>
        </p:txBody>
      </p:sp>
      <p:sp>
        <p:nvSpPr>
          <p:cNvPr id="175" name="Google Shape;175;p39"/>
          <p:cNvSpPr txBox="1">
            <a:spLocks noGrp="1"/>
          </p:cNvSpPr>
          <p:nvPr>
            <p:ph type="body" idx="2"/>
          </p:nvPr>
        </p:nvSpPr>
        <p:spPr>
          <a:xfrm>
            <a:off x="304800" y="228600"/>
            <a:ext cx="5715000" cy="4286250"/>
          </a:xfrm>
          <a:prstGeom prst="rect">
            <a:avLst/>
          </a:prstGeom>
          <a:noFill/>
          <a:ln>
            <a:noFill/>
          </a:ln>
        </p:spPr>
        <p:txBody>
          <a:bodyPr spcFirstLastPara="1" wrap="square" lIns="91425" tIns="45700" rIns="91425" bIns="45700" anchor="t" anchorCtr="0">
            <a:normAutofit/>
          </a:bodyPr>
          <a:lstStyle>
            <a:lvl1pPr marL="457200" lvl="0" indent="-315468" algn="l">
              <a:lnSpc>
                <a:spcPct val="100000"/>
              </a:lnSpc>
              <a:spcBef>
                <a:spcPts val="600"/>
              </a:spcBef>
              <a:spcAft>
                <a:spcPts val="0"/>
              </a:spcAft>
              <a:buSzPts val="1368"/>
              <a:buChar char="?"/>
              <a:defRPr/>
            </a:lvl1pPr>
            <a:lvl2pPr marL="914400" lvl="1" indent="-315468" algn="l">
              <a:lnSpc>
                <a:spcPct val="100000"/>
              </a:lnSpc>
              <a:spcBef>
                <a:spcPts val="500"/>
              </a:spcBef>
              <a:spcAft>
                <a:spcPts val="0"/>
              </a:spcAft>
              <a:buSzPts val="1368"/>
              <a:buChar char="?"/>
              <a:defRPr/>
            </a:lvl2pPr>
            <a:lvl3pPr marL="1371600" lvl="2" indent="-315467" algn="l">
              <a:lnSpc>
                <a:spcPct val="100000"/>
              </a:lnSpc>
              <a:spcBef>
                <a:spcPts val="500"/>
              </a:spcBef>
              <a:spcAft>
                <a:spcPts val="0"/>
              </a:spcAft>
              <a:buSzPts val="1368"/>
              <a:buChar char="?"/>
              <a:defRPr/>
            </a:lvl3pPr>
            <a:lvl4pPr marL="1828800" lvl="3" indent="-308610" algn="l">
              <a:lnSpc>
                <a:spcPct val="100000"/>
              </a:lnSpc>
              <a:spcBef>
                <a:spcPts val="400"/>
              </a:spcBef>
              <a:spcAft>
                <a:spcPts val="0"/>
              </a:spcAft>
              <a:buSzPts val="1260"/>
              <a:buChar char="◻"/>
              <a:defRPr/>
            </a:lvl4pPr>
            <a:lvl5pPr marL="2286000" lvl="4" indent="-308610" algn="l">
              <a:lnSpc>
                <a:spcPct val="100000"/>
              </a:lnSpc>
              <a:spcBef>
                <a:spcPts val="300"/>
              </a:spcBef>
              <a:spcAft>
                <a:spcPts val="0"/>
              </a:spcAft>
              <a:buSzPts val="1260"/>
              <a:buChar char="◻"/>
              <a:defRPr/>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21"/>
          <p:cNvSpPr txBox="1">
            <a:spLocks noGrp="1"/>
          </p:cNvSpPr>
          <p:nvPr>
            <p:ph type="title"/>
          </p:nvPr>
        </p:nvSpPr>
        <p:spPr>
          <a:xfrm>
            <a:off x="457200" y="114300"/>
            <a:ext cx="8229600" cy="7429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1"/>
          <p:cNvSpPr txBox="1">
            <a:spLocks noGrp="1"/>
          </p:cNvSpPr>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1"/>
          <p:cNvSpPr txBox="1">
            <a:spLocks noGrp="1"/>
          </p:cNvSpPr>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1"/>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t>‹#›</a:t>
            </a:fld>
            <a:endParaRPr/>
          </a:p>
        </p:txBody>
      </p:sp>
      <p:sp>
        <p:nvSpPr>
          <p:cNvPr id="30" name="Google Shape;30;p21"/>
          <p:cNvSpPr txBox="1">
            <a:spLocks noGrp="1"/>
          </p:cNvSpPr>
          <p:nvPr>
            <p:ph type="body" idx="1"/>
          </p:nvPr>
        </p:nvSpPr>
        <p:spPr>
          <a:xfrm>
            <a:off x="457200" y="914400"/>
            <a:ext cx="8229600" cy="3703320"/>
          </a:xfrm>
          <a:prstGeom prst="rect">
            <a:avLst/>
          </a:prstGeom>
          <a:noFill/>
          <a:ln>
            <a:noFill/>
          </a:ln>
        </p:spPr>
        <p:txBody>
          <a:bodyPr spcFirstLastPara="1" wrap="square" lIns="91425" tIns="45700" rIns="91425" bIns="45700" anchor="t" anchorCtr="0">
            <a:normAutofit/>
          </a:bodyPr>
          <a:lstStyle>
            <a:lvl1pPr marL="457200" lvl="0" indent="-315468" algn="l">
              <a:lnSpc>
                <a:spcPct val="100000"/>
              </a:lnSpc>
              <a:spcBef>
                <a:spcPts val="600"/>
              </a:spcBef>
              <a:spcAft>
                <a:spcPts val="0"/>
              </a:spcAft>
              <a:buSzPts val="1368"/>
              <a:buChar char="?"/>
              <a:defRPr/>
            </a:lvl1pPr>
            <a:lvl2pPr marL="914400" lvl="1" indent="-315468" algn="l">
              <a:lnSpc>
                <a:spcPct val="100000"/>
              </a:lnSpc>
              <a:spcBef>
                <a:spcPts val="500"/>
              </a:spcBef>
              <a:spcAft>
                <a:spcPts val="0"/>
              </a:spcAft>
              <a:buSzPts val="1368"/>
              <a:buChar char="?"/>
              <a:defRPr/>
            </a:lvl2pPr>
            <a:lvl3pPr marL="1371600" lvl="2" indent="-315467" algn="l">
              <a:lnSpc>
                <a:spcPct val="100000"/>
              </a:lnSpc>
              <a:spcBef>
                <a:spcPts val="500"/>
              </a:spcBef>
              <a:spcAft>
                <a:spcPts val="0"/>
              </a:spcAft>
              <a:buSzPts val="1368"/>
              <a:buChar char="?"/>
              <a:defRPr/>
            </a:lvl3pPr>
            <a:lvl4pPr marL="1828800" lvl="3" indent="-308610" algn="l">
              <a:lnSpc>
                <a:spcPct val="100000"/>
              </a:lnSpc>
              <a:spcBef>
                <a:spcPts val="400"/>
              </a:spcBef>
              <a:spcAft>
                <a:spcPts val="0"/>
              </a:spcAft>
              <a:buSzPts val="1260"/>
              <a:buChar char="◻"/>
              <a:defRPr/>
            </a:lvl4pPr>
            <a:lvl5pPr marL="2286000" lvl="4" indent="-308610" algn="l">
              <a:lnSpc>
                <a:spcPct val="100000"/>
              </a:lnSpc>
              <a:spcBef>
                <a:spcPts val="300"/>
              </a:spcBef>
              <a:spcAft>
                <a:spcPts val="0"/>
              </a:spcAft>
              <a:buSzPts val="1260"/>
              <a:buChar char="◻"/>
              <a:defRPr/>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76"/>
        <p:cNvGrpSpPr/>
        <p:nvPr/>
      </p:nvGrpSpPr>
      <p:grpSpPr>
        <a:xfrm>
          <a:off x="0" y="0"/>
          <a:ext cx="0" cy="0"/>
          <a:chOff x="0" y="0"/>
          <a:chExt cx="0" cy="0"/>
        </a:xfrm>
      </p:grpSpPr>
      <p:sp>
        <p:nvSpPr>
          <p:cNvPr id="177" name="Google Shape;177;p40"/>
          <p:cNvSpPr txBox="1">
            <a:spLocks noGrp="1"/>
          </p:cNvSpPr>
          <p:nvPr>
            <p:ph type="title"/>
          </p:nvPr>
        </p:nvSpPr>
        <p:spPr>
          <a:xfrm>
            <a:off x="457200" y="375642"/>
            <a:ext cx="8229600" cy="506016"/>
          </a:xfrm>
          <a:prstGeom prst="rect">
            <a:avLst/>
          </a:prstGeom>
          <a:noFill/>
          <a:ln w="9525" cap="flat" cmpd="sng">
            <a:solidFill>
              <a:schemeClr val="accent1"/>
            </a:solidFill>
            <a:prstDash val="solid"/>
            <a:round/>
            <a:headEnd type="none" w="sm" len="sm"/>
            <a:tailEnd type="none" w="sm" len="sm"/>
          </a:ln>
        </p:spPr>
        <p:txBody>
          <a:bodyPr spcFirstLastPara="1" wrap="square" lIns="274300" tIns="45700" rIns="91425" bIns="45700" anchor="ctr" anchorCtr="0">
            <a:normAutofit/>
          </a:bodyPr>
          <a:lstStyle>
            <a:lvl1pPr lvl="0" algn="r">
              <a:lnSpc>
                <a:spcPct val="100000"/>
              </a:lnSpc>
              <a:spcBef>
                <a:spcPts val="0"/>
              </a:spcBef>
              <a:spcAft>
                <a:spcPts val="0"/>
              </a:spcAft>
              <a:buClr>
                <a:schemeClr val="lt1"/>
              </a:buClr>
              <a:buSzPts val="2000"/>
              <a:buFont typeface="Bookman Old Style"/>
              <a:buNone/>
              <a:defRPr sz="2000" b="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40"/>
          <p:cNvSpPr>
            <a:spLocks noGrp="1"/>
          </p:cNvSpPr>
          <p:nvPr>
            <p:ph type="pic" idx="2"/>
          </p:nvPr>
        </p:nvSpPr>
        <p:spPr>
          <a:xfrm>
            <a:off x="457200" y="1428750"/>
            <a:ext cx="8229600" cy="3202686"/>
          </a:xfrm>
          <a:prstGeom prst="rect">
            <a:avLst/>
          </a:prstGeom>
          <a:solidFill>
            <a:srgbClr val="BABABA"/>
          </a:solidFill>
          <a:ln>
            <a:noFill/>
          </a:ln>
        </p:spPr>
      </p:sp>
      <p:sp>
        <p:nvSpPr>
          <p:cNvPr id="179" name="Google Shape;179;p40"/>
          <p:cNvSpPr txBox="1">
            <a:spLocks noGrp="1"/>
          </p:cNvSpPr>
          <p:nvPr>
            <p:ph type="body" idx="1"/>
          </p:nvPr>
        </p:nvSpPr>
        <p:spPr>
          <a:xfrm>
            <a:off x="457200" y="914400"/>
            <a:ext cx="8229600" cy="40005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600"/>
              </a:spcBef>
              <a:spcAft>
                <a:spcPts val="0"/>
              </a:spcAft>
              <a:buSzPts val="1064"/>
              <a:buFont typeface="Gill Sans"/>
              <a:buNone/>
              <a:defRPr sz="1400"/>
            </a:lvl1pPr>
            <a:lvl2pPr marL="914400" lvl="1" indent="-286512" algn="l">
              <a:lnSpc>
                <a:spcPct val="100000"/>
              </a:lnSpc>
              <a:spcBef>
                <a:spcPts val="500"/>
              </a:spcBef>
              <a:spcAft>
                <a:spcPts val="0"/>
              </a:spcAft>
              <a:buSzPts val="912"/>
              <a:buChar char="?"/>
              <a:defRPr sz="1200"/>
            </a:lvl2pPr>
            <a:lvl3pPr marL="1371600" lvl="2" indent="-276860" algn="l">
              <a:lnSpc>
                <a:spcPct val="100000"/>
              </a:lnSpc>
              <a:spcBef>
                <a:spcPts val="500"/>
              </a:spcBef>
              <a:spcAft>
                <a:spcPts val="0"/>
              </a:spcAft>
              <a:buSzPts val="760"/>
              <a:buChar char="?"/>
              <a:defRPr sz="1000"/>
            </a:lvl3pPr>
            <a:lvl4pPr marL="1828800" lvl="3" indent="-268605" algn="l">
              <a:lnSpc>
                <a:spcPct val="100000"/>
              </a:lnSpc>
              <a:spcBef>
                <a:spcPts val="400"/>
              </a:spcBef>
              <a:spcAft>
                <a:spcPts val="0"/>
              </a:spcAft>
              <a:buSzPts val="630"/>
              <a:buChar char="◻"/>
              <a:defRPr sz="900"/>
            </a:lvl4pPr>
            <a:lvl5pPr marL="2286000" lvl="4" indent="-268604" algn="l">
              <a:lnSpc>
                <a:spcPct val="100000"/>
              </a:lnSpc>
              <a:spcBef>
                <a:spcPts val="300"/>
              </a:spcBef>
              <a:spcAft>
                <a:spcPts val="0"/>
              </a:spcAft>
              <a:buSzPts val="630"/>
              <a:buChar char="◻"/>
              <a:defRPr sz="900"/>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180" name="Google Shape;180;p40"/>
          <p:cNvSpPr txBox="1">
            <a:spLocks noGrp="1"/>
          </p:cNvSpPr>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1" name="Google Shape;181;p40"/>
          <p:cNvSpPr txBox="1">
            <a:spLocks noGrp="1"/>
          </p:cNvSpPr>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2" name="Google Shape;182;p40"/>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DDE9EC"/>
                </a:solidFill>
                <a:latin typeface="Gill Sans"/>
                <a:ea typeface="Gill Sans"/>
                <a:cs typeface="Gill Sans"/>
                <a:sym typeface="Gill Sans"/>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DDE9EC"/>
                </a:solidFill>
                <a:latin typeface="Gill Sans"/>
                <a:ea typeface="Gill Sans"/>
                <a:cs typeface="Gill Sans"/>
                <a:sym typeface="Gill Sans"/>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DDE9EC"/>
                </a:solidFill>
                <a:latin typeface="Gill Sans"/>
                <a:ea typeface="Gill Sans"/>
                <a:cs typeface="Gill Sans"/>
                <a:sym typeface="Gill Sans"/>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DDE9EC"/>
                </a:solidFill>
                <a:latin typeface="Gill Sans"/>
                <a:ea typeface="Gill Sans"/>
                <a:cs typeface="Gill Sans"/>
                <a:sym typeface="Gill Sans"/>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DDE9EC"/>
                </a:solidFill>
                <a:latin typeface="Gill Sans"/>
                <a:ea typeface="Gill Sans"/>
                <a:cs typeface="Gill Sans"/>
                <a:sym typeface="Gill Sans"/>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DDE9EC"/>
                </a:solidFill>
                <a:latin typeface="Gill Sans"/>
                <a:ea typeface="Gill Sans"/>
                <a:cs typeface="Gill Sans"/>
                <a:sym typeface="Gill Sans"/>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DDE9EC"/>
                </a:solidFill>
                <a:latin typeface="Gill Sans"/>
                <a:ea typeface="Gill Sans"/>
                <a:cs typeface="Gill Sans"/>
                <a:sym typeface="Gill Sans"/>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DDE9EC"/>
                </a:solidFill>
                <a:latin typeface="Gill Sans"/>
                <a:ea typeface="Gill Sans"/>
                <a:cs typeface="Gill Sans"/>
                <a:sym typeface="Gill Sans"/>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DDE9EC"/>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t>‹#›</a:t>
            </a:fld>
            <a:endParaRPr/>
          </a:p>
        </p:txBody>
      </p:sp>
      <p:cxnSp>
        <p:nvCxnSpPr>
          <p:cNvPr id="183" name="Google Shape;183;p40"/>
          <p:cNvCxnSpPr/>
          <p:nvPr/>
        </p:nvCxnSpPr>
        <p:spPr>
          <a:xfrm>
            <a:off x="457200" y="4764881"/>
            <a:ext cx="8229600" cy="0"/>
          </a:xfrm>
          <a:prstGeom prst="straightConnector1">
            <a:avLst/>
          </a:prstGeom>
          <a:noFill/>
          <a:ln w="9525" cap="flat" cmpd="sng">
            <a:solidFill>
              <a:schemeClr val="accent2"/>
            </a:solidFill>
            <a:prstDash val="dash"/>
            <a:round/>
            <a:headEnd type="none" w="sm" len="sm"/>
            <a:tailEnd type="none" w="sm" len="sm"/>
          </a:ln>
        </p:spPr>
      </p:cxnSp>
      <p:sp>
        <p:nvSpPr>
          <p:cNvPr id="184" name="Google Shape;184;p40"/>
          <p:cNvSpPr/>
          <p:nvPr/>
        </p:nvSpPr>
        <p:spPr>
          <a:xfrm rot="5400000">
            <a:off x="442957" y="4835567"/>
            <a:ext cx="143137"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Gill Sans"/>
              <a:ea typeface="Gill Sans"/>
              <a:cs typeface="Gill Sans"/>
              <a:sym typeface="Gill Sans"/>
            </a:endParaRPr>
          </a:p>
        </p:txBody>
      </p:sp>
      <p:sp>
        <p:nvSpPr>
          <p:cNvPr id="185" name="Google Shape;185;p40"/>
          <p:cNvSpPr/>
          <p:nvPr/>
        </p:nvSpPr>
        <p:spPr>
          <a:xfrm>
            <a:off x="457200" y="375642"/>
            <a:ext cx="182880" cy="51435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Gill Sans"/>
              <a:ea typeface="Gill Sans"/>
              <a:cs typeface="Gill Sans"/>
              <a:sym typeface="Gill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86"/>
        <p:cNvGrpSpPr/>
        <p:nvPr/>
      </p:nvGrpSpPr>
      <p:grpSpPr>
        <a:xfrm>
          <a:off x="0" y="0"/>
          <a:ext cx="0" cy="0"/>
          <a:chOff x="0" y="0"/>
          <a:chExt cx="0" cy="0"/>
        </a:xfrm>
      </p:grpSpPr>
      <p:sp>
        <p:nvSpPr>
          <p:cNvPr id="187" name="Google Shape;187;p41"/>
          <p:cNvSpPr txBox="1">
            <a:spLocks noGrp="1"/>
          </p:cNvSpPr>
          <p:nvPr>
            <p:ph type="title"/>
          </p:nvPr>
        </p:nvSpPr>
        <p:spPr>
          <a:xfrm>
            <a:off x="457200" y="114300"/>
            <a:ext cx="8229600" cy="7429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8" name="Google Shape;188;p41"/>
          <p:cNvSpPr txBox="1">
            <a:spLocks noGrp="1"/>
          </p:cNvSpPr>
          <p:nvPr>
            <p:ph type="body" idx="1"/>
          </p:nvPr>
        </p:nvSpPr>
        <p:spPr>
          <a:xfrm rot="5400000">
            <a:off x="2730627" y="-1359027"/>
            <a:ext cx="3682746" cy="8229600"/>
          </a:xfrm>
          <a:prstGeom prst="rect">
            <a:avLst/>
          </a:prstGeom>
          <a:noFill/>
          <a:ln>
            <a:noFill/>
          </a:ln>
        </p:spPr>
        <p:txBody>
          <a:bodyPr spcFirstLastPara="1" wrap="square" lIns="91425" tIns="45700" rIns="91425" bIns="45700" anchor="t" anchorCtr="0">
            <a:normAutofit/>
          </a:bodyPr>
          <a:lstStyle>
            <a:lvl1pPr marL="457200" lvl="0" indent="-315468" algn="l">
              <a:lnSpc>
                <a:spcPct val="100000"/>
              </a:lnSpc>
              <a:spcBef>
                <a:spcPts val="600"/>
              </a:spcBef>
              <a:spcAft>
                <a:spcPts val="0"/>
              </a:spcAft>
              <a:buSzPts val="1368"/>
              <a:buChar char="?"/>
              <a:defRPr/>
            </a:lvl1pPr>
            <a:lvl2pPr marL="914400" lvl="1" indent="-315468" algn="l">
              <a:lnSpc>
                <a:spcPct val="100000"/>
              </a:lnSpc>
              <a:spcBef>
                <a:spcPts val="500"/>
              </a:spcBef>
              <a:spcAft>
                <a:spcPts val="0"/>
              </a:spcAft>
              <a:buSzPts val="1368"/>
              <a:buChar char="?"/>
              <a:defRPr/>
            </a:lvl2pPr>
            <a:lvl3pPr marL="1371600" lvl="2" indent="-315467" algn="l">
              <a:lnSpc>
                <a:spcPct val="100000"/>
              </a:lnSpc>
              <a:spcBef>
                <a:spcPts val="500"/>
              </a:spcBef>
              <a:spcAft>
                <a:spcPts val="0"/>
              </a:spcAft>
              <a:buSzPts val="1368"/>
              <a:buChar char="?"/>
              <a:defRPr/>
            </a:lvl3pPr>
            <a:lvl4pPr marL="1828800" lvl="3" indent="-308610" algn="l">
              <a:lnSpc>
                <a:spcPct val="100000"/>
              </a:lnSpc>
              <a:spcBef>
                <a:spcPts val="400"/>
              </a:spcBef>
              <a:spcAft>
                <a:spcPts val="0"/>
              </a:spcAft>
              <a:buSzPts val="1260"/>
              <a:buChar char="◻"/>
              <a:defRPr/>
            </a:lvl4pPr>
            <a:lvl5pPr marL="2286000" lvl="4" indent="-308610" algn="l">
              <a:lnSpc>
                <a:spcPct val="100000"/>
              </a:lnSpc>
              <a:spcBef>
                <a:spcPts val="300"/>
              </a:spcBef>
              <a:spcAft>
                <a:spcPts val="0"/>
              </a:spcAft>
              <a:buSzPts val="1260"/>
              <a:buChar char="◻"/>
              <a:defRPr/>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189" name="Google Shape;189;p41"/>
          <p:cNvSpPr txBox="1">
            <a:spLocks noGrp="1"/>
          </p:cNvSpPr>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0" name="Google Shape;190;p41"/>
          <p:cNvSpPr txBox="1">
            <a:spLocks noGrp="1"/>
          </p:cNvSpPr>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p41"/>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92"/>
        <p:cNvGrpSpPr/>
        <p:nvPr/>
      </p:nvGrpSpPr>
      <p:grpSpPr>
        <a:xfrm>
          <a:off x="0" y="0"/>
          <a:ext cx="0" cy="0"/>
          <a:chOff x="0" y="0"/>
          <a:chExt cx="0" cy="0"/>
        </a:xfrm>
      </p:grpSpPr>
      <p:sp>
        <p:nvSpPr>
          <p:cNvPr id="193" name="Google Shape;193;p42"/>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42"/>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rmAutofit/>
          </a:bodyPr>
          <a:lstStyle>
            <a:lvl1pPr marL="457200" lvl="0" indent="-315468" algn="l">
              <a:lnSpc>
                <a:spcPct val="100000"/>
              </a:lnSpc>
              <a:spcBef>
                <a:spcPts val="600"/>
              </a:spcBef>
              <a:spcAft>
                <a:spcPts val="0"/>
              </a:spcAft>
              <a:buSzPts val="1368"/>
              <a:buChar char="?"/>
              <a:defRPr/>
            </a:lvl1pPr>
            <a:lvl2pPr marL="914400" lvl="1" indent="-315468" algn="l">
              <a:lnSpc>
                <a:spcPct val="100000"/>
              </a:lnSpc>
              <a:spcBef>
                <a:spcPts val="500"/>
              </a:spcBef>
              <a:spcAft>
                <a:spcPts val="0"/>
              </a:spcAft>
              <a:buSzPts val="1368"/>
              <a:buChar char="?"/>
              <a:defRPr/>
            </a:lvl2pPr>
            <a:lvl3pPr marL="1371600" lvl="2" indent="-315467" algn="l">
              <a:lnSpc>
                <a:spcPct val="100000"/>
              </a:lnSpc>
              <a:spcBef>
                <a:spcPts val="500"/>
              </a:spcBef>
              <a:spcAft>
                <a:spcPts val="0"/>
              </a:spcAft>
              <a:buSzPts val="1368"/>
              <a:buChar char="?"/>
              <a:defRPr/>
            </a:lvl3pPr>
            <a:lvl4pPr marL="1828800" lvl="3" indent="-308610" algn="l">
              <a:lnSpc>
                <a:spcPct val="100000"/>
              </a:lnSpc>
              <a:spcBef>
                <a:spcPts val="400"/>
              </a:spcBef>
              <a:spcAft>
                <a:spcPts val="0"/>
              </a:spcAft>
              <a:buSzPts val="1260"/>
              <a:buChar char="◻"/>
              <a:defRPr/>
            </a:lvl4pPr>
            <a:lvl5pPr marL="2286000" lvl="4" indent="-308610" algn="l">
              <a:lnSpc>
                <a:spcPct val="100000"/>
              </a:lnSpc>
              <a:spcBef>
                <a:spcPts val="300"/>
              </a:spcBef>
              <a:spcAft>
                <a:spcPts val="0"/>
              </a:spcAft>
              <a:buSzPts val="1260"/>
              <a:buChar char="◻"/>
              <a:defRPr/>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195" name="Google Shape;195;p42"/>
          <p:cNvSpPr txBox="1">
            <a:spLocks noGrp="1"/>
          </p:cNvSpPr>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6" name="Google Shape;196;p42"/>
          <p:cNvSpPr txBox="1">
            <a:spLocks noGrp="1"/>
          </p:cNvSpPr>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7" name="Google Shape;197;p42"/>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t>‹#›</a:t>
            </a:fld>
            <a:endParaRPr/>
          </a:p>
        </p:txBody>
      </p:sp>
      <p:cxnSp>
        <p:nvCxnSpPr>
          <p:cNvPr id="198" name="Google Shape;198;p42"/>
          <p:cNvCxnSpPr/>
          <p:nvPr/>
        </p:nvCxnSpPr>
        <p:spPr>
          <a:xfrm>
            <a:off x="457200" y="4764881"/>
            <a:ext cx="8229600" cy="0"/>
          </a:xfrm>
          <a:prstGeom prst="straightConnector1">
            <a:avLst/>
          </a:prstGeom>
          <a:noFill/>
          <a:ln w="9525" cap="flat" cmpd="sng">
            <a:solidFill>
              <a:schemeClr val="accent2"/>
            </a:solidFill>
            <a:prstDash val="dash"/>
            <a:round/>
            <a:headEnd type="none" w="sm" len="sm"/>
            <a:tailEnd type="none" w="sm" len="sm"/>
          </a:ln>
        </p:spPr>
      </p:cxnSp>
      <p:sp>
        <p:nvSpPr>
          <p:cNvPr id="199" name="Google Shape;199;p42"/>
          <p:cNvSpPr/>
          <p:nvPr/>
        </p:nvSpPr>
        <p:spPr>
          <a:xfrm rot="5400000">
            <a:off x="442957" y="4835567"/>
            <a:ext cx="143137"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Gill Sans"/>
              <a:ea typeface="Gill Sans"/>
              <a:cs typeface="Gill Sans"/>
              <a:sym typeface="Gill Sans"/>
            </a:endParaRPr>
          </a:p>
        </p:txBody>
      </p:sp>
      <p:cxnSp>
        <p:nvCxnSpPr>
          <p:cNvPr id="200" name="Google Shape;200;p42"/>
          <p:cNvCxnSpPr/>
          <p:nvPr/>
        </p:nvCxnSpPr>
        <p:spPr>
          <a:xfrm rot="5400000">
            <a:off x="4361127" y="2401464"/>
            <a:ext cx="4389120" cy="0"/>
          </a:xfrm>
          <a:prstGeom prst="straightConnector1">
            <a:avLst/>
          </a:prstGeom>
          <a:noFill/>
          <a:ln w="9525" cap="flat" cmpd="sng">
            <a:solidFill>
              <a:schemeClr val="accent2"/>
            </a:solidFill>
            <a:prstDash val="dash"/>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24"/>
          <p:cNvSpPr txBox="1">
            <a:spLocks noGrp="1"/>
          </p:cNvSpPr>
          <p:nvPr>
            <p:ph type="title"/>
          </p:nvPr>
        </p:nvSpPr>
        <p:spPr>
          <a:xfrm>
            <a:off x="457200" y="171450"/>
            <a:ext cx="8229600" cy="685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4"/>
          <p:cNvSpPr txBox="1">
            <a:spLocks noGrp="1"/>
          </p:cNvSpPr>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4"/>
          <p:cNvSpPr txBox="1">
            <a:spLocks noGrp="1"/>
          </p:cNvSpPr>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4"/>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t>‹#›</a:t>
            </a:fld>
            <a:endParaRPr/>
          </a:p>
        </p:txBody>
      </p:sp>
      <p:sp>
        <p:nvSpPr>
          <p:cNvPr id="36" name="Google Shape;36;p24"/>
          <p:cNvSpPr/>
          <p:nvPr/>
        </p:nvSpPr>
        <p:spPr>
          <a:xfrm rot="5400000">
            <a:off x="442957" y="4835567"/>
            <a:ext cx="143137"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7"/>
        <p:cNvGrpSpPr/>
        <p:nvPr/>
      </p:nvGrpSpPr>
      <p:grpSpPr>
        <a:xfrm>
          <a:off x="0" y="0"/>
          <a:ext cx="0" cy="0"/>
          <a:chOff x="0" y="0"/>
          <a:chExt cx="0" cy="0"/>
        </a:xfrm>
      </p:grpSpPr>
      <p:sp>
        <p:nvSpPr>
          <p:cNvPr id="38" name="Google Shape;38;p25"/>
          <p:cNvSpPr txBox="1">
            <a:spLocks noGrp="1"/>
          </p:cNvSpPr>
          <p:nvPr>
            <p:ph type="ctrTitle"/>
          </p:nvPr>
        </p:nvSpPr>
        <p:spPr>
          <a:xfrm>
            <a:off x="1219200" y="2914650"/>
            <a:ext cx="6858000" cy="742950"/>
          </a:xfrm>
          <a:prstGeom prst="rect">
            <a:avLst/>
          </a:prstGeom>
          <a:noFill/>
          <a:ln>
            <a:noFill/>
          </a:ln>
        </p:spPr>
        <p:txBody>
          <a:bodyPr spcFirstLastPara="1" wrap="square" lIns="91425" tIns="45700" rIns="91425" bIns="45700" anchor="t" anchorCtr="0">
            <a:normAutofit/>
          </a:bodyPr>
          <a:lstStyle>
            <a:lvl1pPr lvl="0" algn="r">
              <a:lnSpc>
                <a:spcPct val="100000"/>
              </a:lnSpc>
              <a:spcBef>
                <a:spcPts val="0"/>
              </a:spcBef>
              <a:spcAft>
                <a:spcPts val="0"/>
              </a:spcAft>
              <a:buClr>
                <a:schemeClr val="dk1"/>
              </a:buClr>
              <a:buSzPts val="3200"/>
              <a:buFont typeface="Bookman Old Style"/>
              <a:buNone/>
              <a:defRPr sz="32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5"/>
          <p:cNvSpPr txBox="1">
            <a:spLocks noGrp="1"/>
          </p:cNvSpPr>
          <p:nvPr>
            <p:ph type="subTitle" idx="1"/>
          </p:nvPr>
        </p:nvSpPr>
        <p:spPr>
          <a:xfrm>
            <a:off x="1219200" y="3843338"/>
            <a:ext cx="6858000" cy="400050"/>
          </a:xfrm>
          <a:prstGeom prst="rect">
            <a:avLst/>
          </a:prstGeom>
          <a:noFill/>
          <a:ln>
            <a:noFill/>
          </a:ln>
        </p:spPr>
        <p:txBody>
          <a:bodyPr spcFirstLastPara="1" wrap="square" lIns="91425" tIns="45700" rIns="91425" bIns="45700" anchor="t" anchorCtr="0">
            <a:normAutofit/>
          </a:bodyPr>
          <a:lstStyle>
            <a:lvl1pPr lvl="0" algn="r">
              <a:lnSpc>
                <a:spcPct val="100000"/>
              </a:lnSpc>
              <a:spcBef>
                <a:spcPts val="600"/>
              </a:spcBef>
              <a:spcAft>
                <a:spcPts val="0"/>
              </a:spcAft>
              <a:buSzPts val="1520"/>
              <a:buNone/>
              <a:defRPr sz="2000">
                <a:solidFill>
                  <a:schemeClr val="dk2"/>
                </a:solidFill>
                <a:latin typeface="Bookman Old Style"/>
                <a:ea typeface="Bookman Old Style"/>
                <a:cs typeface="Bookman Old Style"/>
                <a:sym typeface="Bookman Old Style"/>
              </a:defRPr>
            </a:lvl1pPr>
            <a:lvl2pPr lvl="1" algn="ctr">
              <a:lnSpc>
                <a:spcPct val="100000"/>
              </a:lnSpc>
              <a:spcBef>
                <a:spcPts val="500"/>
              </a:spcBef>
              <a:spcAft>
                <a:spcPts val="0"/>
              </a:spcAft>
              <a:buSzPts val="1368"/>
              <a:buNone/>
              <a:defRPr/>
            </a:lvl2pPr>
            <a:lvl3pPr lvl="2" algn="ctr">
              <a:lnSpc>
                <a:spcPct val="100000"/>
              </a:lnSpc>
              <a:spcBef>
                <a:spcPts val="500"/>
              </a:spcBef>
              <a:spcAft>
                <a:spcPts val="0"/>
              </a:spcAft>
              <a:buSzPts val="1368"/>
              <a:buNone/>
              <a:defRPr/>
            </a:lvl3pPr>
            <a:lvl4pPr lvl="3" algn="ctr">
              <a:lnSpc>
                <a:spcPct val="100000"/>
              </a:lnSpc>
              <a:spcBef>
                <a:spcPts val="400"/>
              </a:spcBef>
              <a:spcAft>
                <a:spcPts val="0"/>
              </a:spcAft>
              <a:buSzPts val="1260"/>
              <a:buNone/>
              <a:defRPr/>
            </a:lvl4pPr>
            <a:lvl5pPr lvl="4" algn="ctr">
              <a:lnSpc>
                <a:spcPct val="100000"/>
              </a:lnSpc>
              <a:spcBef>
                <a:spcPts val="300"/>
              </a:spcBef>
              <a:spcAft>
                <a:spcPts val="0"/>
              </a:spcAft>
              <a:buSzPts val="1260"/>
              <a:buNone/>
              <a:defRPr/>
            </a:lvl5pPr>
            <a:lvl6pPr lvl="5" algn="ctr">
              <a:lnSpc>
                <a:spcPct val="100000"/>
              </a:lnSpc>
              <a:spcBef>
                <a:spcPts val="300"/>
              </a:spcBef>
              <a:spcAft>
                <a:spcPts val="0"/>
              </a:spcAft>
              <a:buSzPts val="1350"/>
              <a:buNone/>
              <a:defRPr/>
            </a:lvl6pPr>
            <a:lvl7pPr lvl="6" algn="ctr">
              <a:lnSpc>
                <a:spcPct val="100000"/>
              </a:lnSpc>
              <a:spcBef>
                <a:spcPts val="300"/>
              </a:spcBef>
              <a:spcAft>
                <a:spcPts val="0"/>
              </a:spcAft>
              <a:buSzPts val="1350"/>
              <a:buNone/>
              <a:defRPr/>
            </a:lvl7pPr>
            <a:lvl8pPr lvl="7" algn="ctr">
              <a:lnSpc>
                <a:spcPct val="100000"/>
              </a:lnSpc>
              <a:spcBef>
                <a:spcPts val="300"/>
              </a:spcBef>
              <a:spcAft>
                <a:spcPts val="0"/>
              </a:spcAft>
              <a:buSzPts val="1350"/>
              <a:buNone/>
              <a:defRPr/>
            </a:lvl8pPr>
            <a:lvl9pPr lvl="8" algn="ctr">
              <a:lnSpc>
                <a:spcPct val="100000"/>
              </a:lnSpc>
              <a:spcBef>
                <a:spcPts val="300"/>
              </a:spcBef>
              <a:spcAft>
                <a:spcPts val="0"/>
              </a:spcAft>
              <a:buSzPts val="1350"/>
              <a:buNone/>
              <a:defRPr/>
            </a:lvl9pPr>
          </a:lstStyle>
          <a:p>
            <a:endParaRPr/>
          </a:p>
        </p:txBody>
      </p:sp>
      <p:sp>
        <p:nvSpPr>
          <p:cNvPr id="40" name="Google Shape;40;p25"/>
          <p:cNvSpPr txBox="1">
            <a:spLocks noGrp="1"/>
          </p:cNvSpPr>
          <p:nvPr>
            <p:ph type="dt" idx="10"/>
          </p:nvPr>
        </p:nvSpPr>
        <p:spPr>
          <a:xfrm>
            <a:off x="6400800" y="4766310"/>
            <a:ext cx="2286000" cy="27432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5"/>
          <p:cNvSpPr txBox="1">
            <a:spLocks noGrp="1"/>
          </p:cNvSpPr>
          <p:nvPr>
            <p:ph type="ftr" idx="11"/>
          </p:nvPr>
        </p:nvSpPr>
        <p:spPr>
          <a:xfrm>
            <a:off x="2898648" y="4766310"/>
            <a:ext cx="3474720" cy="27432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5"/>
          <p:cNvSpPr txBox="1">
            <a:spLocks noGrp="1"/>
          </p:cNvSpPr>
          <p:nvPr>
            <p:ph type="sldNum" idx="12"/>
          </p:nvPr>
        </p:nvSpPr>
        <p:spPr>
          <a:xfrm>
            <a:off x="1216152" y="4766310"/>
            <a:ext cx="1219200" cy="27432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t>‹#›</a:t>
            </a:fld>
            <a:endParaRPr/>
          </a:p>
        </p:txBody>
      </p:sp>
      <p:sp>
        <p:nvSpPr>
          <p:cNvPr id="43" name="Google Shape;43;p25"/>
          <p:cNvSpPr/>
          <p:nvPr/>
        </p:nvSpPr>
        <p:spPr>
          <a:xfrm>
            <a:off x="904875" y="2736056"/>
            <a:ext cx="7315200" cy="960120"/>
          </a:xfrm>
          <a:prstGeom prst="rect">
            <a:avLst/>
          </a:prstGeom>
          <a:noFill/>
          <a:ln w="952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44" name="Google Shape;44;p25"/>
          <p:cNvSpPr/>
          <p:nvPr/>
        </p:nvSpPr>
        <p:spPr>
          <a:xfrm>
            <a:off x="914400" y="3786188"/>
            <a:ext cx="7315200" cy="514350"/>
          </a:xfrm>
          <a:prstGeom prst="rect">
            <a:avLst/>
          </a:prstGeom>
          <a:noFill/>
          <a:ln w="952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45" name="Google Shape;45;p25"/>
          <p:cNvSpPr/>
          <p:nvPr/>
        </p:nvSpPr>
        <p:spPr>
          <a:xfrm>
            <a:off x="904875" y="2736056"/>
            <a:ext cx="228600" cy="9601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46" name="Google Shape;46;p25"/>
          <p:cNvSpPr/>
          <p:nvPr/>
        </p:nvSpPr>
        <p:spPr>
          <a:xfrm>
            <a:off x="914400" y="3786188"/>
            <a:ext cx="228600" cy="51435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26"/>
          <p:cNvSpPr txBox="1">
            <a:spLocks noGrp="1"/>
          </p:cNvSpPr>
          <p:nvPr>
            <p:ph type="title"/>
          </p:nvPr>
        </p:nvSpPr>
        <p:spPr>
          <a:xfrm>
            <a:off x="1219200" y="2228850"/>
            <a:ext cx="6858000" cy="800100"/>
          </a:xfrm>
          <a:prstGeom prst="rect">
            <a:avLst/>
          </a:prstGeom>
          <a:noFill/>
          <a:ln>
            <a:noFill/>
          </a:ln>
        </p:spPr>
        <p:txBody>
          <a:bodyPr spcFirstLastPara="1" wrap="square" lIns="91425" tIns="45700" rIns="91425" bIns="45700" anchor="t" anchorCtr="0">
            <a:normAutofit/>
          </a:bodyPr>
          <a:lstStyle>
            <a:lvl1pPr lvl="0" algn="r">
              <a:lnSpc>
                <a:spcPct val="100000"/>
              </a:lnSpc>
              <a:spcBef>
                <a:spcPts val="0"/>
              </a:spcBef>
              <a:spcAft>
                <a:spcPts val="0"/>
              </a:spcAft>
              <a:buClr>
                <a:schemeClr val="lt2"/>
              </a:buClr>
              <a:buSzPts val="3200"/>
              <a:buFont typeface="Bookman Old Style"/>
              <a:buNone/>
              <a:defRPr sz="32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6"/>
          <p:cNvSpPr txBox="1">
            <a:spLocks noGrp="1"/>
          </p:cNvSpPr>
          <p:nvPr>
            <p:ph type="body" idx="1"/>
          </p:nvPr>
        </p:nvSpPr>
        <p:spPr>
          <a:xfrm>
            <a:off x="1295400" y="3200400"/>
            <a:ext cx="6781800" cy="857250"/>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600"/>
              </a:spcBef>
              <a:spcAft>
                <a:spcPts val="0"/>
              </a:spcAft>
              <a:buSzPts val="1520"/>
              <a:buNone/>
              <a:defRPr sz="2000">
                <a:solidFill>
                  <a:schemeClr val="lt1"/>
                </a:solidFill>
              </a:defRPr>
            </a:lvl1pPr>
            <a:lvl2pPr marL="914400" lvl="1" indent="-228600" algn="l">
              <a:lnSpc>
                <a:spcPct val="100000"/>
              </a:lnSpc>
              <a:spcBef>
                <a:spcPts val="500"/>
              </a:spcBef>
              <a:spcAft>
                <a:spcPts val="0"/>
              </a:spcAft>
              <a:buSzPts val="1368"/>
              <a:buNone/>
              <a:defRPr sz="1800">
                <a:solidFill>
                  <a:schemeClr val="lt1"/>
                </a:solidFill>
              </a:defRPr>
            </a:lvl2pPr>
            <a:lvl3pPr marL="1371600" lvl="2" indent="-228600" algn="l">
              <a:lnSpc>
                <a:spcPct val="100000"/>
              </a:lnSpc>
              <a:spcBef>
                <a:spcPts val="500"/>
              </a:spcBef>
              <a:spcAft>
                <a:spcPts val="0"/>
              </a:spcAft>
              <a:buSzPts val="1216"/>
              <a:buNone/>
              <a:defRPr sz="1600">
                <a:solidFill>
                  <a:schemeClr val="lt1"/>
                </a:solidFill>
              </a:defRPr>
            </a:lvl3pPr>
            <a:lvl4pPr marL="1828800" lvl="3" indent="-228600" algn="l">
              <a:lnSpc>
                <a:spcPct val="100000"/>
              </a:lnSpc>
              <a:spcBef>
                <a:spcPts val="400"/>
              </a:spcBef>
              <a:spcAft>
                <a:spcPts val="0"/>
              </a:spcAft>
              <a:buSzPts val="980"/>
              <a:buNone/>
              <a:defRPr sz="1400">
                <a:solidFill>
                  <a:schemeClr val="lt1"/>
                </a:solidFill>
              </a:defRPr>
            </a:lvl4pPr>
            <a:lvl5pPr marL="2286000" lvl="4" indent="-228600" algn="l">
              <a:lnSpc>
                <a:spcPct val="100000"/>
              </a:lnSpc>
              <a:spcBef>
                <a:spcPts val="300"/>
              </a:spcBef>
              <a:spcAft>
                <a:spcPts val="0"/>
              </a:spcAft>
              <a:buSzPts val="980"/>
              <a:buNone/>
              <a:defRPr sz="1400">
                <a:solidFill>
                  <a:schemeClr val="lt1"/>
                </a:solidFill>
              </a:defRPr>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50" name="Google Shape;50;p26"/>
          <p:cNvSpPr txBox="1">
            <a:spLocks noGrp="1"/>
          </p:cNvSpPr>
          <p:nvPr>
            <p:ph type="dt" idx="10"/>
          </p:nvPr>
        </p:nvSpPr>
        <p:spPr>
          <a:xfrm>
            <a:off x="6400800" y="4766310"/>
            <a:ext cx="2286000" cy="27432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6"/>
          <p:cNvSpPr txBox="1">
            <a:spLocks noGrp="1"/>
          </p:cNvSpPr>
          <p:nvPr>
            <p:ph type="ftr" idx="11"/>
          </p:nvPr>
        </p:nvSpPr>
        <p:spPr>
          <a:xfrm>
            <a:off x="2898648" y="4766310"/>
            <a:ext cx="3474720" cy="27432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6"/>
          <p:cNvSpPr txBox="1">
            <a:spLocks noGrp="1"/>
          </p:cNvSpPr>
          <p:nvPr>
            <p:ph type="sldNum" idx="12"/>
          </p:nvPr>
        </p:nvSpPr>
        <p:spPr>
          <a:xfrm>
            <a:off x="1069848" y="4766310"/>
            <a:ext cx="1520952" cy="27432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t>‹#›</a:t>
            </a:fld>
            <a:endParaRPr/>
          </a:p>
        </p:txBody>
      </p:sp>
      <p:sp>
        <p:nvSpPr>
          <p:cNvPr id="53" name="Google Shape;53;p26"/>
          <p:cNvSpPr/>
          <p:nvPr/>
        </p:nvSpPr>
        <p:spPr>
          <a:xfrm>
            <a:off x="914400" y="2114550"/>
            <a:ext cx="7315200" cy="960120"/>
          </a:xfrm>
          <a:prstGeom prst="rect">
            <a:avLst/>
          </a:prstGeom>
          <a:noFill/>
          <a:ln w="952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54" name="Google Shape;54;p26"/>
          <p:cNvSpPr/>
          <p:nvPr/>
        </p:nvSpPr>
        <p:spPr>
          <a:xfrm>
            <a:off x="914400" y="2114550"/>
            <a:ext cx="228600" cy="96012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27"/>
          <p:cNvSpPr txBox="1">
            <a:spLocks noGrp="1"/>
          </p:cNvSpPr>
          <p:nvPr>
            <p:ph type="title"/>
          </p:nvPr>
        </p:nvSpPr>
        <p:spPr>
          <a:xfrm>
            <a:off x="457200" y="171450"/>
            <a:ext cx="8229600" cy="6858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2"/>
              </a:buClr>
              <a:buSzPts val="3200"/>
              <a:buFont typeface="Bookman Old Style"/>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7"/>
          <p:cNvSpPr txBox="1">
            <a:spLocks noGrp="1"/>
          </p:cNvSpPr>
          <p:nvPr>
            <p:ph type="body" idx="1"/>
          </p:nvPr>
        </p:nvSpPr>
        <p:spPr>
          <a:xfrm>
            <a:off x="457200" y="964406"/>
            <a:ext cx="4040188" cy="51435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600"/>
              </a:spcBef>
              <a:spcAft>
                <a:spcPts val="0"/>
              </a:spcAft>
              <a:buSzPts val="1824"/>
              <a:buNone/>
              <a:defRPr sz="2400" b="1">
                <a:solidFill>
                  <a:schemeClr val="accent2"/>
                </a:solidFill>
              </a:defRPr>
            </a:lvl1pPr>
            <a:lvl2pPr marL="914400" lvl="1" indent="-228600" algn="l">
              <a:lnSpc>
                <a:spcPct val="100000"/>
              </a:lnSpc>
              <a:spcBef>
                <a:spcPts val="500"/>
              </a:spcBef>
              <a:spcAft>
                <a:spcPts val="0"/>
              </a:spcAft>
              <a:buSzPts val="1520"/>
              <a:buNone/>
              <a:defRPr sz="2000" b="1"/>
            </a:lvl2pPr>
            <a:lvl3pPr marL="1371600" lvl="2" indent="-228600" algn="l">
              <a:lnSpc>
                <a:spcPct val="100000"/>
              </a:lnSpc>
              <a:spcBef>
                <a:spcPts val="500"/>
              </a:spcBef>
              <a:spcAft>
                <a:spcPts val="0"/>
              </a:spcAft>
              <a:buSzPts val="1368"/>
              <a:buNone/>
              <a:defRPr sz="1800" b="1"/>
            </a:lvl3pPr>
            <a:lvl4pPr marL="1828800" lvl="3" indent="-228600" algn="l">
              <a:lnSpc>
                <a:spcPct val="100000"/>
              </a:lnSpc>
              <a:spcBef>
                <a:spcPts val="400"/>
              </a:spcBef>
              <a:spcAft>
                <a:spcPts val="0"/>
              </a:spcAft>
              <a:buSzPts val="1120"/>
              <a:buNone/>
              <a:defRPr sz="1600" b="1"/>
            </a:lvl4pPr>
            <a:lvl5pPr marL="2286000" lvl="4" indent="-228600" algn="l">
              <a:lnSpc>
                <a:spcPct val="100000"/>
              </a:lnSpc>
              <a:spcBef>
                <a:spcPts val="300"/>
              </a:spcBef>
              <a:spcAft>
                <a:spcPts val="0"/>
              </a:spcAft>
              <a:buSzPts val="1120"/>
              <a:buNone/>
              <a:defRPr sz="1600" b="1"/>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58" name="Google Shape;58;p27"/>
          <p:cNvSpPr txBox="1">
            <a:spLocks noGrp="1"/>
          </p:cNvSpPr>
          <p:nvPr>
            <p:ph type="body" idx="2"/>
          </p:nvPr>
        </p:nvSpPr>
        <p:spPr>
          <a:xfrm>
            <a:off x="4648201" y="971550"/>
            <a:ext cx="4041775" cy="51435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600"/>
              </a:spcBef>
              <a:spcAft>
                <a:spcPts val="0"/>
              </a:spcAft>
              <a:buSzPts val="1824"/>
              <a:buNone/>
              <a:defRPr sz="2400" b="1">
                <a:solidFill>
                  <a:schemeClr val="accent2"/>
                </a:solidFill>
              </a:defRPr>
            </a:lvl1pPr>
            <a:lvl2pPr marL="914400" lvl="1" indent="-228600" algn="l">
              <a:lnSpc>
                <a:spcPct val="100000"/>
              </a:lnSpc>
              <a:spcBef>
                <a:spcPts val="500"/>
              </a:spcBef>
              <a:spcAft>
                <a:spcPts val="0"/>
              </a:spcAft>
              <a:buSzPts val="1520"/>
              <a:buNone/>
              <a:defRPr sz="2000" b="1"/>
            </a:lvl2pPr>
            <a:lvl3pPr marL="1371600" lvl="2" indent="-228600" algn="l">
              <a:lnSpc>
                <a:spcPct val="100000"/>
              </a:lnSpc>
              <a:spcBef>
                <a:spcPts val="500"/>
              </a:spcBef>
              <a:spcAft>
                <a:spcPts val="0"/>
              </a:spcAft>
              <a:buSzPts val="1368"/>
              <a:buNone/>
              <a:defRPr sz="1800" b="1"/>
            </a:lvl3pPr>
            <a:lvl4pPr marL="1828800" lvl="3" indent="-228600" algn="l">
              <a:lnSpc>
                <a:spcPct val="100000"/>
              </a:lnSpc>
              <a:spcBef>
                <a:spcPts val="400"/>
              </a:spcBef>
              <a:spcAft>
                <a:spcPts val="0"/>
              </a:spcAft>
              <a:buSzPts val="1120"/>
              <a:buNone/>
              <a:defRPr sz="1600" b="1"/>
            </a:lvl4pPr>
            <a:lvl5pPr marL="2286000" lvl="4" indent="-228600" algn="l">
              <a:lnSpc>
                <a:spcPct val="100000"/>
              </a:lnSpc>
              <a:spcBef>
                <a:spcPts val="300"/>
              </a:spcBef>
              <a:spcAft>
                <a:spcPts val="0"/>
              </a:spcAft>
              <a:buSzPts val="1120"/>
              <a:buNone/>
              <a:defRPr sz="1600" b="1"/>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59" name="Google Shape;59;p27"/>
          <p:cNvSpPr txBox="1">
            <a:spLocks noGrp="1"/>
          </p:cNvSpPr>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7"/>
          <p:cNvSpPr txBox="1">
            <a:spLocks noGrp="1"/>
          </p:cNvSpPr>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7"/>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t>‹#›</a:t>
            </a:fld>
            <a:endParaRPr/>
          </a:p>
        </p:txBody>
      </p:sp>
      <p:sp>
        <p:nvSpPr>
          <p:cNvPr id="62" name="Google Shape;62;p27"/>
          <p:cNvSpPr txBox="1">
            <a:spLocks noGrp="1"/>
          </p:cNvSpPr>
          <p:nvPr>
            <p:ph type="body" idx="3"/>
          </p:nvPr>
        </p:nvSpPr>
        <p:spPr>
          <a:xfrm>
            <a:off x="457200" y="1600200"/>
            <a:ext cx="4038600" cy="3028950"/>
          </a:xfrm>
          <a:prstGeom prst="rect">
            <a:avLst/>
          </a:prstGeom>
          <a:noFill/>
          <a:ln>
            <a:noFill/>
          </a:ln>
        </p:spPr>
        <p:txBody>
          <a:bodyPr spcFirstLastPara="1" wrap="square" lIns="91425" tIns="45700" rIns="91425" bIns="45700" anchor="t" anchorCtr="0">
            <a:normAutofit/>
          </a:bodyPr>
          <a:lstStyle>
            <a:lvl1pPr marL="457200" lvl="0" indent="-315468" algn="l">
              <a:lnSpc>
                <a:spcPct val="100000"/>
              </a:lnSpc>
              <a:spcBef>
                <a:spcPts val="600"/>
              </a:spcBef>
              <a:spcAft>
                <a:spcPts val="0"/>
              </a:spcAft>
              <a:buSzPts val="1368"/>
              <a:buChar char="?"/>
              <a:defRPr/>
            </a:lvl1pPr>
            <a:lvl2pPr marL="914400" lvl="1" indent="-315468" algn="l">
              <a:lnSpc>
                <a:spcPct val="100000"/>
              </a:lnSpc>
              <a:spcBef>
                <a:spcPts val="500"/>
              </a:spcBef>
              <a:spcAft>
                <a:spcPts val="0"/>
              </a:spcAft>
              <a:buSzPts val="1368"/>
              <a:buChar char="?"/>
              <a:defRPr/>
            </a:lvl2pPr>
            <a:lvl3pPr marL="1371600" lvl="2" indent="-315467" algn="l">
              <a:lnSpc>
                <a:spcPct val="100000"/>
              </a:lnSpc>
              <a:spcBef>
                <a:spcPts val="500"/>
              </a:spcBef>
              <a:spcAft>
                <a:spcPts val="0"/>
              </a:spcAft>
              <a:buSzPts val="1368"/>
              <a:buChar char="?"/>
              <a:defRPr/>
            </a:lvl3pPr>
            <a:lvl4pPr marL="1828800" lvl="3" indent="-308610" algn="l">
              <a:lnSpc>
                <a:spcPct val="100000"/>
              </a:lnSpc>
              <a:spcBef>
                <a:spcPts val="400"/>
              </a:spcBef>
              <a:spcAft>
                <a:spcPts val="0"/>
              </a:spcAft>
              <a:buSzPts val="1260"/>
              <a:buChar char="◻"/>
              <a:defRPr/>
            </a:lvl4pPr>
            <a:lvl5pPr marL="2286000" lvl="4" indent="-308610" algn="l">
              <a:lnSpc>
                <a:spcPct val="100000"/>
              </a:lnSpc>
              <a:spcBef>
                <a:spcPts val="300"/>
              </a:spcBef>
              <a:spcAft>
                <a:spcPts val="0"/>
              </a:spcAft>
              <a:buSzPts val="1260"/>
              <a:buChar char="◻"/>
              <a:defRPr/>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63" name="Google Shape;63;p27"/>
          <p:cNvSpPr txBox="1">
            <a:spLocks noGrp="1"/>
          </p:cNvSpPr>
          <p:nvPr>
            <p:ph type="body" idx="4"/>
          </p:nvPr>
        </p:nvSpPr>
        <p:spPr>
          <a:xfrm>
            <a:off x="4648200" y="1600200"/>
            <a:ext cx="4038600" cy="3028950"/>
          </a:xfrm>
          <a:prstGeom prst="rect">
            <a:avLst/>
          </a:prstGeom>
          <a:noFill/>
          <a:ln>
            <a:noFill/>
          </a:ln>
        </p:spPr>
        <p:txBody>
          <a:bodyPr spcFirstLastPara="1" wrap="square" lIns="91425" tIns="45700" rIns="91425" bIns="45700" anchor="t" anchorCtr="0">
            <a:normAutofit/>
          </a:bodyPr>
          <a:lstStyle>
            <a:lvl1pPr marL="457200" lvl="0" indent="-315468" algn="l">
              <a:lnSpc>
                <a:spcPct val="100000"/>
              </a:lnSpc>
              <a:spcBef>
                <a:spcPts val="600"/>
              </a:spcBef>
              <a:spcAft>
                <a:spcPts val="0"/>
              </a:spcAft>
              <a:buSzPts val="1368"/>
              <a:buChar char="?"/>
              <a:defRPr/>
            </a:lvl1pPr>
            <a:lvl2pPr marL="914400" lvl="1" indent="-315468" algn="l">
              <a:lnSpc>
                <a:spcPct val="100000"/>
              </a:lnSpc>
              <a:spcBef>
                <a:spcPts val="500"/>
              </a:spcBef>
              <a:spcAft>
                <a:spcPts val="0"/>
              </a:spcAft>
              <a:buSzPts val="1368"/>
              <a:buChar char="?"/>
              <a:defRPr/>
            </a:lvl2pPr>
            <a:lvl3pPr marL="1371600" lvl="2" indent="-315467" algn="l">
              <a:lnSpc>
                <a:spcPct val="100000"/>
              </a:lnSpc>
              <a:spcBef>
                <a:spcPts val="500"/>
              </a:spcBef>
              <a:spcAft>
                <a:spcPts val="0"/>
              </a:spcAft>
              <a:buSzPts val="1368"/>
              <a:buChar char="?"/>
              <a:defRPr/>
            </a:lvl3pPr>
            <a:lvl4pPr marL="1828800" lvl="3" indent="-308610" algn="l">
              <a:lnSpc>
                <a:spcPct val="100000"/>
              </a:lnSpc>
              <a:spcBef>
                <a:spcPts val="400"/>
              </a:spcBef>
              <a:spcAft>
                <a:spcPts val="0"/>
              </a:spcAft>
              <a:buSzPts val="1260"/>
              <a:buChar char="◻"/>
              <a:defRPr/>
            </a:lvl4pPr>
            <a:lvl5pPr marL="2286000" lvl="4" indent="-308610" algn="l">
              <a:lnSpc>
                <a:spcPct val="100000"/>
              </a:lnSpc>
              <a:spcBef>
                <a:spcPts val="300"/>
              </a:spcBef>
              <a:spcAft>
                <a:spcPts val="0"/>
              </a:spcAft>
              <a:buSzPts val="1260"/>
              <a:buChar char="◻"/>
              <a:defRPr/>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28"/>
          <p:cNvSpPr txBox="1">
            <a:spLocks noGrp="1"/>
          </p:cNvSpPr>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8"/>
          <p:cNvSpPr txBox="1">
            <a:spLocks noGrp="1"/>
          </p:cNvSpPr>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8"/>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t>‹#›</a:t>
            </a:fld>
            <a:endParaRPr/>
          </a:p>
        </p:txBody>
      </p:sp>
      <p:cxnSp>
        <p:nvCxnSpPr>
          <p:cNvPr id="68" name="Google Shape;68;p28"/>
          <p:cNvCxnSpPr/>
          <p:nvPr/>
        </p:nvCxnSpPr>
        <p:spPr>
          <a:xfrm>
            <a:off x="457200" y="4764881"/>
            <a:ext cx="8229600" cy="0"/>
          </a:xfrm>
          <a:prstGeom prst="straightConnector1">
            <a:avLst/>
          </a:prstGeom>
          <a:noFill/>
          <a:ln w="9525" cap="flat" cmpd="sng">
            <a:solidFill>
              <a:schemeClr val="accent2"/>
            </a:solidFill>
            <a:prstDash val="dash"/>
            <a:round/>
            <a:headEnd type="none" w="sm" len="sm"/>
            <a:tailEnd type="none" w="sm" len="sm"/>
          </a:ln>
        </p:spPr>
      </p:cxnSp>
      <p:sp>
        <p:nvSpPr>
          <p:cNvPr id="69" name="Google Shape;69;p28"/>
          <p:cNvSpPr/>
          <p:nvPr/>
        </p:nvSpPr>
        <p:spPr>
          <a:xfrm rot="5400000">
            <a:off x="442957" y="4835567"/>
            <a:ext cx="143137"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29"/>
          <p:cNvSpPr txBox="1">
            <a:spLocks noGrp="1"/>
          </p:cNvSpPr>
          <p:nvPr>
            <p:ph type="title"/>
          </p:nvPr>
        </p:nvSpPr>
        <p:spPr>
          <a:xfrm>
            <a:off x="6324600" y="228600"/>
            <a:ext cx="2514600" cy="6286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2"/>
              </a:buClr>
              <a:buSzPts val="2000"/>
              <a:buFont typeface="Gill Sans"/>
              <a:buNone/>
              <a:defRPr sz="2000" b="1">
                <a:solidFill>
                  <a:schemeClr val="dk2"/>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9"/>
          <p:cNvSpPr txBox="1">
            <a:spLocks noGrp="1"/>
          </p:cNvSpPr>
          <p:nvPr>
            <p:ph type="body" idx="1"/>
          </p:nvPr>
        </p:nvSpPr>
        <p:spPr>
          <a:xfrm>
            <a:off x="6324600" y="914401"/>
            <a:ext cx="2514600" cy="3632597"/>
          </a:xfrm>
          <a:prstGeom prst="rect">
            <a:avLst/>
          </a:prstGeom>
          <a:noFill/>
          <a:ln>
            <a:noFill/>
          </a:ln>
        </p:spPr>
        <p:txBody>
          <a:bodyPr spcFirstLastPara="1" wrap="square" lIns="91425" tIns="45700" rIns="91425" bIns="45700" anchor="t" anchorCtr="0">
            <a:normAutofit/>
          </a:bodyPr>
          <a:lstStyle>
            <a:lvl1pPr marL="457200" lvl="0" indent="-228600" algn="l">
              <a:lnSpc>
                <a:spcPct val="137500"/>
              </a:lnSpc>
              <a:spcBef>
                <a:spcPts val="600"/>
              </a:spcBef>
              <a:spcAft>
                <a:spcPts val="0"/>
              </a:spcAft>
              <a:buSzPts val="1216"/>
              <a:buNone/>
              <a:defRPr sz="1600">
                <a:solidFill>
                  <a:schemeClr val="dk2"/>
                </a:solidFill>
              </a:defRPr>
            </a:lvl1pPr>
            <a:lvl2pPr marL="914400" lvl="1" indent="-228600" algn="l">
              <a:lnSpc>
                <a:spcPct val="100000"/>
              </a:lnSpc>
              <a:spcBef>
                <a:spcPts val="1000"/>
              </a:spcBef>
              <a:spcAft>
                <a:spcPts val="0"/>
              </a:spcAft>
              <a:buSzPts val="912"/>
              <a:buNone/>
              <a:defRPr sz="1200"/>
            </a:lvl2pPr>
            <a:lvl3pPr marL="1371600" lvl="2" indent="-228600" algn="l">
              <a:lnSpc>
                <a:spcPct val="100000"/>
              </a:lnSpc>
              <a:spcBef>
                <a:spcPts val="500"/>
              </a:spcBef>
              <a:spcAft>
                <a:spcPts val="0"/>
              </a:spcAft>
              <a:buSzPts val="760"/>
              <a:buNone/>
              <a:defRPr sz="1000"/>
            </a:lvl3pPr>
            <a:lvl4pPr marL="1828800" lvl="3" indent="-228600" algn="l">
              <a:lnSpc>
                <a:spcPct val="100000"/>
              </a:lnSpc>
              <a:spcBef>
                <a:spcPts val="400"/>
              </a:spcBef>
              <a:spcAft>
                <a:spcPts val="0"/>
              </a:spcAft>
              <a:buSzPts val="630"/>
              <a:buNone/>
              <a:defRPr sz="900"/>
            </a:lvl4pPr>
            <a:lvl5pPr marL="2286000" lvl="4" indent="-228600" algn="l">
              <a:lnSpc>
                <a:spcPct val="100000"/>
              </a:lnSpc>
              <a:spcBef>
                <a:spcPts val="300"/>
              </a:spcBef>
              <a:spcAft>
                <a:spcPts val="0"/>
              </a:spcAft>
              <a:buSzPts val="630"/>
              <a:buNone/>
              <a:defRPr sz="900"/>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73" name="Google Shape;73;p29"/>
          <p:cNvSpPr txBox="1">
            <a:spLocks noGrp="1"/>
          </p:cNvSpPr>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9"/>
          <p:cNvSpPr txBox="1">
            <a:spLocks noGrp="1"/>
          </p:cNvSpPr>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9"/>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t>‹#›</a:t>
            </a:fld>
            <a:endParaRPr/>
          </a:p>
        </p:txBody>
      </p:sp>
      <p:cxnSp>
        <p:nvCxnSpPr>
          <p:cNvPr id="76" name="Google Shape;76;p29"/>
          <p:cNvCxnSpPr/>
          <p:nvPr/>
        </p:nvCxnSpPr>
        <p:spPr>
          <a:xfrm>
            <a:off x="457200" y="4764881"/>
            <a:ext cx="8229600" cy="0"/>
          </a:xfrm>
          <a:prstGeom prst="straightConnector1">
            <a:avLst/>
          </a:prstGeom>
          <a:noFill/>
          <a:ln w="9525" cap="flat" cmpd="sng">
            <a:solidFill>
              <a:schemeClr val="accent2"/>
            </a:solidFill>
            <a:prstDash val="dash"/>
            <a:round/>
            <a:headEnd type="none" w="sm" len="sm"/>
            <a:tailEnd type="none" w="sm" len="sm"/>
          </a:ln>
        </p:spPr>
      </p:cxnSp>
      <p:cxnSp>
        <p:nvCxnSpPr>
          <p:cNvPr id="77" name="Google Shape;77;p29"/>
          <p:cNvCxnSpPr/>
          <p:nvPr/>
        </p:nvCxnSpPr>
        <p:spPr>
          <a:xfrm rot="5400000">
            <a:off x="3915025" y="2493169"/>
            <a:ext cx="4526280" cy="0"/>
          </a:xfrm>
          <a:prstGeom prst="straightConnector1">
            <a:avLst/>
          </a:prstGeom>
          <a:noFill/>
          <a:ln w="9525" cap="flat" cmpd="sng">
            <a:solidFill>
              <a:schemeClr val="accent2"/>
            </a:solidFill>
            <a:prstDash val="dash"/>
            <a:round/>
            <a:headEnd type="none" w="sm" len="sm"/>
            <a:tailEnd type="none" w="sm" len="sm"/>
          </a:ln>
        </p:spPr>
      </p:cxnSp>
      <p:sp>
        <p:nvSpPr>
          <p:cNvPr id="78" name="Google Shape;78;p29"/>
          <p:cNvSpPr/>
          <p:nvPr/>
        </p:nvSpPr>
        <p:spPr>
          <a:xfrm rot="5400000">
            <a:off x="442957" y="4835567"/>
            <a:ext cx="143137"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79" name="Google Shape;79;p29"/>
          <p:cNvSpPr txBox="1">
            <a:spLocks noGrp="1"/>
          </p:cNvSpPr>
          <p:nvPr>
            <p:ph type="body" idx="2"/>
          </p:nvPr>
        </p:nvSpPr>
        <p:spPr>
          <a:xfrm>
            <a:off x="304800" y="228600"/>
            <a:ext cx="5715000" cy="4286250"/>
          </a:xfrm>
          <a:prstGeom prst="rect">
            <a:avLst/>
          </a:prstGeom>
          <a:noFill/>
          <a:ln>
            <a:noFill/>
          </a:ln>
        </p:spPr>
        <p:txBody>
          <a:bodyPr spcFirstLastPara="1" wrap="square" lIns="91425" tIns="45700" rIns="91425" bIns="45700" anchor="t" anchorCtr="0">
            <a:normAutofit/>
          </a:bodyPr>
          <a:lstStyle>
            <a:lvl1pPr marL="457200" lvl="0" indent="-315468" algn="l">
              <a:lnSpc>
                <a:spcPct val="100000"/>
              </a:lnSpc>
              <a:spcBef>
                <a:spcPts val="600"/>
              </a:spcBef>
              <a:spcAft>
                <a:spcPts val="0"/>
              </a:spcAft>
              <a:buSzPts val="1368"/>
              <a:buChar char="?"/>
              <a:defRPr/>
            </a:lvl1pPr>
            <a:lvl2pPr marL="914400" lvl="1" indent="-315468" algn="l">
              <a:lnSpc>
                <a:spcPct val="100000"/>
              </a:lnSpc>
              <a:spcBef>
                <a:spcPts val="500"/>
              </a:spcBef>
              <a:spcAft>
                <a:spcPts val="0"/>
              </a:spcAft>
              <a:buSzPts val="1368"/>
              <a:buChar char="?"/>
              <a:defRPr/>
            </a:lvl2pPr>
            <a:lvl3pPr marL="1371600" lvl="2" indent="-315467" algn="l">
              <a:lnSpc>
                <a:spcPct val="100000"/>
              </a:lnSpc>
              <a:spcBef>
                <a:spcPts val="500"/>
              </a:spcBef>
              <a:spcAft>
                <a:spcPts val="0"/>
              </a:spcAft>
              <a:buSzPts val="1368"/>
              <a:buChar char="?"/>
              <a:defRPr/>
            </a:lvl3pPr>
            <a:lvl4pPr marL="1828800" lvl="3" indent="-308610" algn="l">
              <a:lnSpc>
                <a:spcPct val="100000"/>
              </a:lnSpc>
              <a:spcBef>
                <a:spcPts val="400"/>
              </a:spcBef>
              <a:spcAft>
                <a:spcPts val="0"/>
              </a:spcAft>
              <a:buSzPts val="1260"/>
              <a:buChar char="◻"/>
              <a:defRPr/>
            </a:lvl4pPr>
            <a:lvl5pPr marL="2286000" lvl="4" indent="-308610" algn="l">
              <a:lnSpc>
                <a:spcPct val="100000"/>
              </a:lnSpc>
              <a:spcBef>
                <a:spcPts val="300"/>
              </a:spcBef>
              <a:spcAft>
                <a:spcPts val="0"/>
              </a:spcAft>
              <a:buSzPts val="1260"/>
              <a:buChar char="◻"/>
              <a:defRPr/>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0"/>
        <p:cNvGrpSpPr/>
        <p:nvPr/>
      </p:nvGrpSpPr>
      <p:grpSpPr>
        <a:xfrm>
          <a:off x="0" y="0"/>
          <a:ext cx="0" cy="0"/>
          <a:chOff x="0" y="0"/>
          <a:chExt cx="0" cy="0"/>
        </a:xfrm>
      </p:grpSpPr>
      <p:sp>
        <p:nvSpPr>
          <p:cNvPr id="81" name="Google Shape;81;p30"/>
          <p:cNvSpPr txBox="1">
            <a:spLocks noGrp="1"/>
          </p:cNvSpPr>
          <p:nvPr>
            <p:ph type="title"/>
          </p:nvPr>
        </p:nvSpPr>
        <p:spPr>
          <a:xfrm>
            <a:off x="457200" y="375642"/>
            <a:ext cx="8229600" cy="506016"/>
          </a:xfrm>
          <a:prstGeom prst="rect">
            <a:avLst/>
          </a:prstGeom>
          <a:noFill/>
          <a:ln w="9525" cap="flat" cmpd="sng">
            <a:solidFill>
              <a:schemeClr val="accent1"/>
            </a:solidFill>
            <a:prstDash val="solid"/>
            <a:round/>
            <a:headEnd type="none" w="sm" len="sm"/>
            <a:tailEnd type="none" w="sm" len="sm"/>
          </a:ln>
        </p:spPr>
        <p:txBody>
          <a:bodyPr spcFirstLastPara="1" wrap="square" lIns="274300" tIns="45700" rIns="91425" bIns="45700" anchor="ctr" anchorCtr="0">
            <a:normAutofit/>
          </a:bodyPr>
          <a:lstStyle>
            <a:lvl1pPr lvl="0" algn="r">
              <a:lnSpc>
                <a:spcPct val="100000"/>
              </a:lnSpc>
              <a:spcBef>
                <a:spcPts val="0"/>
              </a:spcBef>
              <a:spcAft>
                <a:spcPts val="0"/>
              </a:spcAft>
              <a:buClr>
                <a:schemeClr val="lt1"/>
              </a:buClr>
              <a:buSzPts val="2000"/>
              <a:buFont typeface="Bookman Old Style"/>
              <a:buNone/>
              <a:defRPr sz="2000" b="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0"/>
          <p:cNvSpPr>
            <a:spLocks noGrp="1"/>
          </p:cNvSpPr>
          <p:nvPr>
            <p:ph type="pic" idx="2"/>
          </p:nvPr>
        </p:nvSpPr>
        <p:spPr>
          <a:xfrm>
            <a:off x="457200" y="1428750"/>
            <a:ext cx="8229600" cy="3202686"/>
          </a:xfrm>
          <a:prstGeom prst="rect">
            <a:avLst/>
          </a:prstGeom>
          <a:solidFill>
            <a:srgbClr val="BABABA"/>
          </a:solidFill>
          <a:ln>
            <a:noFill/>
          </a:ln>
        </p:spPr>
      </p:sp>
      <p:sp>
        <p:nvSpPr>
          <p:cNvPr id="83" name="Google Shape;83;p30"/>
          <p:cNvSpPr txBox="1">
            <a:spLocks noGrp="1"/>
          </p:cNvSpPr>
          <p:nvPr>
            <p:ph type="body" idx="1"/>
          </p:nvPr>
        </p:nvSpPr>
        <p:spPr>
          <a:xfrm>
            <a:off x="457200" y="914400"/>
            <a:ext cx="8229600" cy="40005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600"/>
              </a:spcBef>
              <a:spcAft>
                <a:spcPts val="0"/>
              </a:spcAft>
              <a:buSzPts val="1064"/>
              <a:buFont typeface="Gill Sans"/>
              <a:buNone/>
              <a:defRPr sz="1400"/>
            </a:lvl1pPr>
            <a:lvl2pPr marL="914400" lvl="1" indent="-286512" algn="l">
              <a:lnSpc>
                <a:spcPct val="100000"/>
              </a:lnSpc>
              <a:spcBef>
                <a:spcPts val="500"/>
              </a:spcBef>
              <a:spcAft>
                <a:spcPts val="0"/>
              </a:spcAft>
              <a:buSzPts val="912"/>
              <a:buChar char="?"/>
              <a:defRPr sz="1200"/>
            </a:lvl2pPr>
            <a:lvl3pPr marL="1371600" lvl="2" indent="-276860" algn="l">
              <a:lnSpc>
                <a:spcPct val="100000"/>
              </a:lnSpc>
              <a:spcBef>
                <a:spcPts val="500"/>
              </a:spcBef>
              <a:spcAft>
                <a:spcPts val="0"/>
              </a:spcAft>
              <a:buSzPts val="760"/>
              <a:buChar char="?"/>
              <a:defRPr sz="1000"/>
            </a:lvl3pPr>
            <a:lvl4pPr marL="1828800" lvl="3" indent="-268605" algn="l">
              <a:lnSpc>
                <a:spcPct val="100000"/>
              </a:lnSpc>
              <a:spcBef>
                <a:spcPts val="400"/>
              </a:spcBef>
              <a:spcAft>
                <a:spcPts val="0"/>
              </a:spcAft>
              <a:buSzPts val="630"/>
              <a:buChar char="◻"/>
              <a:defRPr sz="900"/>
            </a:lvl4pPr>
            <a:lvl5pPr marL="2286000" lvl="4" indent="-268604" algn="l">
              <a:lnSpc>
                <a:spcPct val="100000"/>
              </a:lnSpc>
              <a:spcBef>
                <a:spcPts val="300"/>
              </a:spcBef>
              <a:spcAft>
                <a:spcPts val="0"/>
              </a:spcAft>
              <a:buSzPts val="630"/>
              <a:buChar char="◻"/>
              <a:defRPr sz="900"/>
            </a:lvl5pPr>
            <a:lvl6pPr marL="2743200" lvl="5" indent="-314325" algn="l">
              <a:lnSpc>
                <a:spcPct val="100000"/>
              </a:lnSpc>
              <a:spcBef>
                <a:spcPts val="300"/>
              </a:spcBef>
              <a:spcAft>
                <a:spcPts val="0"/>
              </a:spcAft>
              <a:buSzPts val="1350"/>
              <a:buChar char="?"/>
              <a:defRPr/>
            </a:lvl6pPr>
            <a:lvl7pPr marL="3200400" lvl="6" indent="-314325" algn="l">
              <a:lnSpc>
                <a:spcPct val="100000"/>
              </a:lnSpc>
              <a:spcBef>
                <a:spcPts val="300"/>
              </a:spcBef>
              <a:spcAft>
                <a:spcPts val="0"/>
              </a:spcAft>
              <a:buSzPts val="1350"/>
              <a:buChar char="?"/>
              <a:defRPr/>
            </a:lvl7pPr>
            <a:lvl8pPr marL="3657600" lvl="7" indent="-314325" algn="l">
              <a:lnSpc>
                <a:spcPct val="100000"/>
              </a:lnSpc>
              <a:spcBef>
                <a:spcPts val="300"/>
              </a:spcBef>
              <a:spcAft>
                <a:spcPts val="0"/>
              </a:spcAft>
              <a:buSzPts val="1350"/>
              <a:buChar char="?"/>
              <a:defRPr/>
            </a:lvl8pPr>
            <a:lvl9pPr marL="4114800" lvl="8" indent="-314325" algn="l">
              <a:lnSpc>
                <a:spcPct val="100000"/>
              </a:lnSpc>
              <a:spcBef>
                <a:spcPts val="300"/>
              </a:spcBef>
              <a:spcAft>
                <a:spcPts val="0"/>
              </a:spcAft>
              <a:buSzPts val="1350"/>
              <a:buChar char="?"/>
              <a:defRPr/>
            </a:lvl9pPr>
          </a:lstStyle>
          <a:p>
            <a:endParaRPr/>
          </a:p>
        </p:txBody>
      </p:sp>
      <p:sp>
        <p:nvSpPr>
          <p:cNvPr id="84" name="Google Shape;84;p30"/>
          <p:cNvSpPr txBox="1">
            <a:spLocks noGrp="1"/>
          </p:cNvSpPr>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30"/>
          <p:cNvSpPr txBox="1">
            <a:spLocks noGrp="1"/>
          </p:cNvSpPr>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30"/>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t>‹#›</a:t>
            </a:fld>
            <a:endParaRPr/>
          </a:p>
        </p:txBody>
      </p:sp>
      <p:cxnSp>
        <p:nvCxnSpPr>
          <p:cNvPr id="87" name="Google Shape;87;p30"/>
          <p:cNvCxnSpPr/>
          <p:nvPr/>
        </p:nvCxnSpPr>
        <p:spPr>
          <a:xfrm>
            <a:off x="457200" y="4764881"/>
            <a:ext cx="8229600" cy="0"/>
          </a:xfrm>
          <a:prstGeom prst="straightConnector1">
            <a:avLst/>
          </a:prstGeom>
          <a:noFill/>
          <a:ln w="9525" cap="flat" cmpd="sng">
            <a:solidFill>
              <a:schemeClr val="accent2"/>
            </a:solidFill>
            <a:prstDash val="dash"/>
            <a:round/>
            <a:headEnd type="none" w="sm" len="sm"/>
            <a:tailEnd type="none" w="sm" len="sm"/>
          </a:ln>
        </p:spPr>
      </p:cxnSp>
      <p:sp>
        <p:nvSpPr>
          <p:cNvPr id="88" name="Google Shape;88;p30"/>
          <p:cNvSpPr/>
          <p:nvPr/>
        </p:nvSpPr>
        <p:spPr>
          <a:xfrm rot="5400000">
            <a:off x="442957" y="4835567"/>
            <a:ext cx="143137"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89" name="Google Shape;89;p30"/>
          <p:cNvSpPr/>
          <p:nvPr/>
        </p:nvSpPr>
        <p:spPr>
          <a:xfrm>
            <a:off x="457200" y="375642"/>
            <a:ext cx="182880" cy="51435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mt="29000"/>
          </a:blip>
          <a:tile tx="0" ty="0" sx="100000" sy="100000" flip="none" algn="tl"/>
        </a:blip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457200" y="114300"/>
            <a:ext cx="8229600" cy="74295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chemeClr val="dk2"/>
              </a:buClr>
              <a:buSzPts val="3200"/>
              <a:buFont typeface="Bookman Old Style"/>
              <a:buNone/>
              <a:defRPr sz="3200" b="0" i="0" u="none" strike="noStrike" cap="none">
                <a:solidFill>
                  <a:schemeClr val="dk2"/>
                </a:solidFill>
                <a:latin typeface="Bookman Old Style"/>
                <a:ea typeface="Bookman Old Style"/>
                <a:cs typeface="Bookman Old Style"/>
                <a:sym typeface="Bookman Old Sty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457200" y="914400"/>
            <a:ext cx="8229600" cy="3682746"/>
          </a:xfrm>
          <a:prstGeom prst="rect">
            <a:avLst/>
          </a:prstGeom>
          <a:noFill/>
          <a:ln>
            <a:noFill/>
          </a:ln>
        </p:spPr>
        <p:txBody>
          <a:bodyPr spcFirstLastPara="1" wrap="square" lIns="91425" tIns="45700" rIns="91425" bIns="45700" anchor="t" anchorCtr="0">
            <a:normAutofit/>
          </a:bodyPr>
          <a:lstStyle>
            <a:lvl1pPr marL="457200" marR="0" lvl="0" indent="-354076" algn="l" rtl="0">
              <a:lnSpc>
                <a:spcPct val="100000"/>
              </a:lnSpc>
              <a:spcBef>
                <a:spcPts val="600"/>
              </a:spcBef>
              <a:spcAft>
                <a:spcPts val="0"/>
              </a:spcAft>
              <a:buClr>
                <a:schemeClr val="accent1"/>
              </a:buClr>
              <a:buSzPts val="1976"/>
              <a:buFont typeface="Noto Sans Symbols"/>
              <a:buChar char="🞂"/>
              <a:defRPr sz="2600" b="0" i="0" u="none" strike="noStrike" cap="none">
                <a:solidFill>
                  <a:schemeClr val="dk1"/>
                </a:solidFill>
                <a:latin typeface="Gill Sans"/>
                <a:ea typeface="Gill Sans"/>
                <a:cs typeface="Gill Sans"/>
                <a:sym typeface="Gill Sans"/>
              </a:defRPr>
            </a:lvl1pPr>
            <a:lvl2pPr marL="914400" marR="0" lvl="1" indent="-339597" algn="l" rtl="0">
              <a:lnSpc>
                <a:spcPct val="100000"/>
              </a:lnSpc>
              <a:spcBef>
                <a:spcPts val="500"/>
              </a:spcBef>
              <a:spcAft>
                <a:spcPts val="0"/>
              </a:spcAft>
              <a:buClr>
                <a:schemeClr val="accent2"/>
              </a:buClr>
              <a:buSzPts val="1748"/>
              <a:buFont typeface="Noto Sans Symbols"/>
              <a:buChar char="🞂"/>
              <a:defRPr sz="2300" b="0" i="0" u="none" strike="noStrike" cap="none">
                <a:solidFill>
                  <a:schemeClr val="dk2"/>
                </a:solidFill>
                <a:latin typeface="Gill Sans"/>
                <a:ea typeface="Gill Sans"/>
                <a:cs typeface="Gill Sans"/>
                <a:sym typeface="Gill Sans"/>
              </a:defRPr>
            </a:lvl2pPr>
            <a:lvl3pPr marL="1371600" marR="0" lvl="2" indent="-325119" algn="l" rtl="0">
              <a:lnSpc>
                <a:spcPct val="100000"/>
              </a:lnSpc>
              <a:spcBef>
                <a:spcPts val="500"/>
              </a:spcBef>
              <a:spcAft>
                <a:spcPts val="0"/>
              </a:spcAft>
              <a:buClr>
                <a:srgbClr val="BABABA"/>
              </a:buClr>
              <a:buSzPts val="1520"/>
              <a:buFont typeface="Noto Sans Symbols"/>
              <a:buChar char="🞂"/>
              <a:defRPr sz="2000" b="0" i="0" u="none" strike="noStrike" cap="none">
                <a:solidFill>
                  <a:schemeClr val="dk1"/>
                </a:solidFill>
                <a:latin typeface="Gill Sans"/>
                <a:ea typeface="Gill Sans"/>
                <a:cs typeface="Gill Sans"/>
                <a:sym typeface="Gill Sans"/>
              </a:defRPr>
            </a:lvl3pPr>
            <a:lvl4pPr marL="1828800" marR="0" lvl="3" indent="-308610" algn="l" rtl="0">
              <a:lnSpc>
                <a:spcPct val="100000"/>
              </a:lnSpc>
              <a:spcBef>
                <a:spcPts val="400"/>
              </a:spcBef>
              <a:spcAft>
                <a:spcPts val="0"/>
              </a:spcAft>
              <a:buClr>
                <a:srgbClr val="8BA1B3"/>
              </a:buClr>
              <a:buSzPts val="1260"/>
              <a:buFont typeface="Noto Sans Symbols"/>
              <a:buChar char="◻"/>
              <a:defRPr sz="1800" b="0" i="0" u="none" strike="noStrike" cap="none">
                <a:solidFill>
                  <a:schemeClr val="dk1"/>
                </a:solidFill>
                <a:latin typeface="Gill Sans"/>
                <a:ea typeface="Gill Sans"/>
                <a:cs typeface="Gill Sans"/>
                <a:sym typeface="Gill Sans"/>
              </a:defRPr>
            </a:lvl4pPr>
            <a:lvl5pPr marL="2286000" marR="0" lvl="4" indent="-299720" algn="l" rtl="0">
              <a:lnSpc>
                <a:spcPct val="100000"/>
              </a:lnSpc>
              <a:spcBef>
                <a:spcPts val="300"/>
              </a:spcBef>
              <a:spcAft>
                <a:spcPts val="0"/>
              </a:spcAft>
              <a:buClr>
                <a:schemeClr val="accent2"/>
              </a:buClr>
              <a:buSzPts val="1120"/>
              <a:buFont typeface="Noto Sans Symbols"/>
              <a:buChar char="◻"/>
              <a:defRPr sz="1600" b="0" i="0" u="none" strike="noStrike" cap="none">
                <a:solidFill>
                  <a:schemeClr val="dk1"/>
                </a:solidFill>
                <a:latin typeface="Gill Sans"/>
                <a:ea typeface="Gill Sans"/>
                <a:cs typeface="Gill Sans"/>
                <a:sym typeface="Gill Sans"/>
              </a:defRPr>
            </a:lvl5pPr>
            <a:lvl6pPr marL="2743200" marR="0" lvl="5" indent="-304800" algn="l" rtl="0">
              <a:lnSpc>
                <a:spcPct val="100000"/>
              </a:lnSpc>
              <a:spcBef>
                <a:spcPts val="300"/>
              </a:spcBef>
              <a:spcAft>
                <a:spcPts val="0"/>
              </a:spcAft>
              <a:buClr>
                <a:srgbClr val="8BA1B3"/>
              </a:buClr>
              <a:buSzPts val="1200"/>
              <a:buFont typeface="Noto Sans Symbols"/>
              <a:buChar char="🞂"/>
              <a:defRPr sz="1600" b="0" i="0" u="none" strike="noStrike" cap="none">
                <a:solidFill>
                  <a:schemeClr val="dk1"/>
                </a:solidFill>
                <a:latin typeface="Gill Sans"/>
                <a:ea typeface="Gill Sans"/>
                <a:cs typeface="Gill Sans"/>
                <a:sym typeface="Gill Sans"/>
              </a:defRPr>
            </a:lvl6pPr>
            <a:lvl7pPr marL="3200400" marR="0" lvl="6" indent="-295275" algn="l" rtl="0">
              <a:lnSpc>
                <a:spcPct val="100000"/>
              </a:lnSpc>
              <a:spcBef>
                <a:spcPts val="300"/>
              </a:spcBef>
              <a:spcAft>
                <a:spcPts val="0"/>
              </a:spcAft>
              <a:buClr>
                <a:srgbClr val="646C8F"/>
              </a:buClr>
              <a:buSzPts val="1050"/>
              <a:buFont typeface="Noto Sans Symbols"/>
              <a:buChar char="🞂"/>
              <a:defRPr sz="1400" b="0" i="0" u="none" strike="noStrike" cap="none">
                <a:solidFill>
                  <a:schemeClr val="dk1"/>
                </a:solidFill>
                <a:latin typeface="Gill Sans"/>
                <a:ea typeface="Gill Sans"/>
                <a:cs typeface="Gill Sans"/>
                <a:sym typeface="Gill Sans"/>
              </a:defRPr>
            </a:lvl7pPr>
            <a:lvl8pPr marL="3657600" marR="0" lvl="7" indent="-295275" algn="l" rtl="0">
              <a:lnSpc>
                <a:spcPct val="100000"/>
              </a:lnSpc>
              <a:spcBef>
                <a:spcPts val="300"/>
              </a:spcBef>
              <a:spcAft>
                <a:spcPts val="0"/>
              </a:spcAft>
              <a:buClr>
                <a:srgbClr val="BABABA"/>
              </a:buClr>
              <a:buSzPts val="1050"/>
              <a:buFont typeface="Noto Sans Symbols"/>
              <a:buChar char="🞂"/>
              <a:defRPr sz="1400" b="0" i="0" u="none" strike="noStrike" cap="none">
                <a:solidFill>
                  <a:schemeClr val="dk1"/>
                </a:solidFill>
                <a:latin typeface="Gill Sans"/>
                <a:ea typeface="Gill Sans"/>
                <a:cs typeface="Gill Sans"/>
                <a:sym typeface="Gill Sans"/>
              </a:defRPr>
            </a:lvl8pPr>
            <a:lvl9pPr marL="4114800" marR="0" lvl="8" indent="-285750" algn="l" rtl="0">
              <a:lnSpc>
                <a:spcPct val="100000"/>
              </a:lnSpc>
              <a:spcBef>
                <a:spcPts val="300"/>
              </a:spcBef>
              <a:spcAft>
                <a:spcPts val="0"/>
              </a:spcAft>
              <a:buClr>
                <a:srgbClr val="9FB8CD"/>
              </a:buClr>
              <a:buSzPts val="900"/>
              <a:buFont typeface="Noto Sans Symbols"/>
              <a:buChar char="🞂"/>
              <a:defRPr sz="1200" b="0" i="0" u="none" strike="noStrike" cap="none">
                <a:solidFill>
                  <a:schemeClr val="dk1"/>
                </a:solidFill>
                <a:latin typeface="Gill Sans"/>
                <a:ea typeface="Gill Sans"/>
                <a:cs typeface="Gill Sans"/>
                <a:sym typeface="Gill Sans"/>
              </a:defRPr>
            </a:lvl9pPr>
          </a:lstStyle>
          <a:p>
            <a:endParaRPr/>
          </a:p>
        </p:txBody>
      </p:sp>
      <p:sp>
        <p:nvSpPr>
          <p:cNvPr id="12" name="Google Shape;12;p19"/>
          <p:cNvSpPr txBox="1">
            <a:spLocks noGrp="1"/>
          </p:cNvSpPr>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19"/>
          <p:cNvSpPr txBox="1">
            <a:spLocks noGrp="1"/>
          </p:cNvSpPr>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9pPr>
          </a:lstStyle>
          <a:p>
            <a:endParaRPr/>
          </a:p>
        </p:txBody>
      </p:sp>
      <p:sp>
        <p:nvSpPr>
          <p:cNvPr id="14" name="Google Shape;14;p19"/>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t>‹#›</a:t>
            </a:fld>
            <a:endParaRPr/>
          </a:p>
        </p:txBody>
      </p:sp>
      <p:cxnSp>
        <p:nvCxnSpPr>
          <p:cNvPr id="15" name="Google Shape;15;p19"/>
          <p:cNvCxnSpPr/>
          <p:nvPr/>
        </p:nvCxnSpPr>
        <p:spPr>
          <a:xfrm>
            <a:off x="457200" y="4764881"/>
            <a:ext cx="8229600" cy="0"/>
          </a:xfrm>
          <a:prstGeom prst="straightConnector1">
            <a:avLst/>
          </a:prstGeom>
          <a:noFill/>
          <a:ln w="9525" cap="flat" cmpd="sng">
            <a:solidFill>
              <a:schemeClr val="accent2"/>
            </a:solidFill>
            <a:prstDash val="dash"/>
            <a:round/>
            <a:headEnd type="none" w="sm" len="sm"/>
            <a:tailEnd type="none" w="sm" len="sm"/>
          </a:ln>
        </p:spPr>
      </p:cxnSp>
      <p:cxnSp>
        <p:nvCxnSpPr>
          <p:cNvPr id="16" name="Google Shape;16;p19"/>
          <p:cNvCxnSpPr/>
          <p:nvPr/>
        </p:nvCxnSpPr>
        <p:spPr>
          <a:xfrm>
            <a:off x="457200" y="857250"/>
            <a:ext cx="8229600" cy="0"/>
          </a:xfrm>
          <a:prstGeom prst="straightConnector1">
            <a:avLst/>
          </a:prstGeom>
          <a:noFill/>
          <a:ln w="9525" cap="flat" cmpd="sng">
            <a:solidFill>
              <a:schemeClr val="accent2"/>
            </a:solidFill>
            <a:prstDash val="dash"/>
            <a:round/>
            <a:headEnd type="none" w="sm" len="sm"/>
            <a:tailEnd type="none" w="sm" len="sm"/>
          </a:ln>
        </p:spPr>
      </p:cxnSp>
      <p:sp>
        <p:nvSpPr>
          <p:cNvPr id="17" name="Google Shape;17;p19"/>
          <p:cNvSpPr/>
          <p:nvPr/>
        </p:nvSpPr>
        <p:spPr>
          <a:xfrm rot="5400000">
            <a:off x="442957" y="4835567"/>
            <a:ext cx="143137"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ill Sans"/>
              <a:ea typeface="Gill Sans"/>
              <a:cs typeface="Gill Sans"/>
              <a:sym typeface="Gill Sans"/>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mt="29000"/>
          </a:blip>
          <a:tile tx="0" ty="0" sx="100000" sy="100000" flip="none" algn="tl"/>
        </a:blipFill>
        <a:effectLst/>
      </p:bgPr>
    </p:bg>
    <p:spTree>
      <p:nvGrpSpPr>
        <p:cNvPr id="1" name="Shape 105"/>
        <p:cNvGrpSpPr/>
        <p:nvPr/>
      </p:nvGrpSpPr>
      <p:grpSpPr>
        <a:xfrm>
          <a:off x="0" y="0"/>
          <a:ext cx="0" cy="0"/>
          <a:chOff x="0" y="0"/>
          <a:chExt cx="0" cy="0"/>
        </a:xfrm>
      </p:grpSpPr>
      <p:sp>
        <p:nvSpPr>
          <p:cNvPr id="106" name="Google Shape;106;p22"/>
          <p:cNvSpPr txBox="1">
            <a:spLocks noGrp="1"/>
          </p:cNvSpPr>
          <p:nvPr>
            <p:ph type="title"/>
          </p:nvPr>
        </p:nvSpPr>
        <p:spPr>
          <a:xfrm>
            <a:off x="457200" y="114300"/>
            <a:ext cx="8229600" cy="74295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chemeClr val="dk2"/>
              </a:buClr>
              <a:buSzPts val="3200"/>
              <a:buFont typeface="Bookman Old Style"/>
              <a:buNone/>
              <a:defRPr sz="3200" b="0" i="0" u="none" strike="noStrike" cap="none">
                <a:solidFill>
                  <a:schemeClr val="dk2"/>
                </a:solidFill>
                <a:latin typeface="Bookman Old Style"/>
                <a:ea typeface="Bookman Old Style"/>
                <a:cs typeface="Bookman Old Style"/>
                <a:sym typeface="Bookman Old Styl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7" name="Google Shape;107;p22"/>
          <p:cNvSpPr txBox="1">
            <a:spLocks noGrp="1"/>
          </p:cNvSpPr>
          <p:nvPr>
            <p:ph type="body" idx="1"/>
          </p:nvPr>
        </p:nvSpPr>
        <p:spPr>
          <a:xfrm>
            <a:off x="457200" y="914400"/>
            <a:ext cx="8229600" cy="3682746"/>
          </a:xfrm>
          <a:prstGeom prst="rect">
            <a:avLst/>
          </a:prstGeom>
          <a:noFill/>
          <a:ln>
            <a:noFill/>
          </a:ln>
        </p:spPr>
        <p:txBody>
          <a:bodyPr spcFirstLastPara="1" wrap="square" lIns="91425" tIns="45700" rIns="91425" bIns="45700" anchor="t" anchorCtr="0">
            <a:normAutofit/>
          </a:bodyPr>
          <a:lstStyle>
            <a:lvl1pPr marL="457200" marR="0" lvl="0" indent="-354076" algn="l" rtl="0">
              <a:lnSpc>
                <a:spcPct val="100000"/>
              </a:lnSpc>
              <a:spcBef>
                <a:spcPts val="600"/>
              </a:spcBef>
              <a:spcAft>
                <a:spcPts val="0"/>
              </a:spcAft>
              <a:buClr>
                <a:schemeClr val="accent1"/>
              </a:buClr>
              <a:buSzPts val="1976"/>
              <a:buFont typeface="Noto Sans Symbols"/>
              <a:buChar char="🞂"/>
              <a:defRPr sz="2600" b="0" i="0" u="none" strike="noStrike" cap="none">
                <a:solidFill>
                  <a:schemeClr val="dk1"/>
                </a:solidFill>
                <a:latin typeface="Gill Sans"/>
                <a:ea typeface="Gill Sans"/>
                <a:cs typeface="Gill Sans"/>
                <a:sym typeface="Gill Sans"/>
              </a:defRPr>
            </a:lvl1pPr>
            <a:lvl2pPr marL="914400" marR="0" lvl="1" indent="-339597" algn="l" rtl="0">
              <a:lnSpc>
                <a:spcPct val="100000"/>
              </a:lnSpc>
              <a:spcBef>
                <a:spcPts val="500"/>
              </a:spcBef>
              <a:spcAft>
                <a:spcPts val="0"/>
              </a:spcAft>
              <a:buClr>
                <a:schemeClr val="accent2"/>
              </a:buClr>
              <a:buSzPts val="1748"/>
              <a:buFont typeface="Noto Sans Symbols"/>
              <a:buChar char="🞂"/>
              <a:defRPr sz="2300" b="0" i="0" u="none" strike="noStrike" cap="none">
                <a:solidFill>
                  <a:schemeClr val="dk2"/>
                </a:solidFill>
                <a:latin typeface="Gill Sans"/>
                <a:ea typeface="Gill Sans"/>
                <a:cs typeface="Gill Sans"/>
                <a:sym typeface="Gill Sans"/>
              </a:defRPr>
            </a:lvl2pPr>
            <a:lvl3pPr marL="1371600" marR="0" lvl="2" indent="-325119" algn="l" rtl="0">
              <a:lnSpc>
                <a:spcPct val="100000"/>
              </a:lnSpc>
              <a:spcBef>
                <a:spcPts val="500"/>
              </a:spcBef>
              <a:spcAft>
                <a:spcPts val="0"/>
              </a:spcAft>
              <a:buClr>
                <a:srgbClr val="BABABA"/>
              </a:buClr>
              <a:buSzPts val="1520"/>
              <a:buFont typeface="Noto Sans Symbols"/>
              <a:buChar char="🞂"/>
              <a:defRPr sz="2000" b="0" i="0" u="none" strike="noStrike" cap="none">
                <a:solidFill>
                  <a:schemeClr val="dk1"/>
                </a:solidFill>
                <a:latin typeface="Gill Sans"/>
                <a:ea typeface="Gill Sans"/>
                <a:cs typeface="Gill Sans"/>
                <a:sym typeface="Gill Sans"/>
              </a:defRPr>
            </a:lvl3pPr>
            <a:lvl4pPr marL="1828800" marR="0" lvl="3" indent="-308610" algn="l" rtl="0">
              <a:lnSpc>
                <a:spcPct val="100000"/>
              </a:lnSpc>
              <a:spcBef>
                <a:spcPts val="400"/>
              </a:spcBef>
              <a:spcAft>
                <a:spcPts val="0"/>
              </a:spcAft>
              <a:buClr>
                <a:srgbClr val="8BA1B3"/>
              </a:buClr>
              <a:buSzPts val="1260"/>
              <a:buFont typeface="Noto Sans Symbols"/>
              <a:buChar char="◻"/>
              <a:defRPr sz="1800" b="0" i="0" u="none" strike="noStrike" cap="none">
                <a:solidFill>
                  <a:schemeClr val="dk1"/>
                </a:solidFill>
                <a:latin typeface="Gill Sans"/>
                <a:ea typeface="Gill Sans"/>
                <a:cs typeface="Gill Sans"/>
                <a:sym typeface="Gill Sans"/>
              </a:defRPr>
            </a:lvl4pPr>
            <a:lvl5pPr marL="2286000" marR="0" lvl="4" indent="-299720" algn="l" rtl="0">
              <a:lnSpc>
                <a:spcPct val="100000"/>
              </a:lnSpc>
              <a:spcBef>
                <a:spcPts val="300"/>
              </a:spcBef>
              <a:spcAft>
                <a:spcPts val="0"/>
              </a:spcAft>
              <a:buClr>
                <a:schemeClr val="accent2"/>
              </a:buClr>
              <a:buSzPts val="1120"/>
              <a:buFont typeface="Noto Sans Symbols"/>
              <a:buChar char="◻"/>
              <a:defRPr sz="1600" b="0" i="0" u="none" strike="noStrike" cap="none">
                <a:solidFill>
                  <a:schemeClr val="dk1"/>
                </a:solidFill>
                <a:latin typeface="Gill Sans"/>
                <a:ea typeface="Gill Sans"/>
                <a:cs typeface="Gill Sans"/>
                <a:sym typeface="Gill Sans"/>
              </a:defRPr>
            </a:lvl5pPr>
            <a:lvl6pPr marL="2743200" marR="0" lvl="5" indent="-304800" algn="l" rtl="0">
              <a:lnSpc>
                <a:spcPct val="100000"/>
              </a:lnSpc>
              <a:spcBef>
                <a:spcPts val="300"/>
              </a:spcBef>
              <a:spcAft>
                <a:spcPts val="0"/>
              </a:spcAft>
              <a:buClr>
                <a:srgbClr val="8BA1B3"/>
              </a:buClr>
              <a:buSzPts val="1200"/>
              <a:buFont typeface="Noto Sans Symbols"/>
              <a:buChar char="🞂"/>
              <a:defRPr sz="1600" b="0" i="0" u="none" strike="noStrike" cap="none">
                <a:solidFill>
                  <a:schemeClr val="dk1"/>
                </a:solidFill>
                <a:latin typeface="Gill Sans"/>
                <a:ea typeface="Gill Sans"/>
                <a:cs typeface="Gill Sans"/>
                <a:sym typeface="Gill Sans"/>
              </a:defRPr>
            </a:lvl6pPr>
            <a:lvl7pPr marL="3200400" marR="0" lvl="6" indent="-295275" algn="l" rtl="0">
              <a:lnSpc>
                <a:spcPct val="100000"/>
              </a:lnSpc>
              <a:spcBef>
                <a:spcPts val="300"/>
              </a:spcBef>
              <a:spcAft>
                <a:spcPts val="0"/>
              </a:spcAft>
              <a:buClr>
                <a:srgbClr val="646C8F"/>
              </a:buClr>
              <a:buSzPts val="1050"/>
              <a:buFont typeface="Noto Sans Symbols"/>
              <a:buChar char="🞂"/>
              <a:defRPr sz="1400" b="0" i="0" u="none" strike="noStrike" cap="none">
                <a:solidFill>
                  <a:schemeClr val="dk1"/>
                </a:solidFill>
                <a:latin typeface="Gill Sans"/>
                <a:ea typeface="Gill Sans"/>
                <a:cs typeface="Gill Sans"/>
                <a:sym typeface="Gill Sans"/>
              </a:defRPr>
            </a:lvl7pPr>
            <a:lvl8pPr marL="3657600" marR="0" lvl="7" indent="-295275" algn="l" rtl="0">
              <a:lnSpc>
                <a:spcPct val="100000"/>
              </a:lnSpc>
              <a:spcBef>
                <a:spcPts val="300"/>
              </a:spcBef>
              <a:spcAft>
                <a:spcPts val="0"/>
              </a:spcAft>
              <a:buClr>
                <a:srgbClr val="BABABA"/>
              </a:buClr>
              <a:buSzPts val="1050"/>
              <a:buFont typeface="Noto Sans Symbols"/>
              <a:buChar char="🞂"/>
              <a:defRPr sz="1400" b="0" i="0" u="none" strike="noStrike" cap="none">
                <a:solidFill>
                  <a:schemeClr val="dk1"/>
                </a:solidFill>
                <a:latin typeface="Gill Sans"/>
                <a:ea typeface="Gill Sans"/>
                <a:cs typeface="Gill Sans"/>
                <a:sym typeface="Gill Sans"/>
              </a:defRPr>
            </a:lvl8pPr>
            <a:lvl9pPr marL="4114800" marR="0" lvl="8" indent="-285750" algn="l" rtl="0">
              <a:lnSpc>
                <a:spcPct val="100000"/>
              </a:lnSpc>
              <a:spcBef>
                <a:spcPts val="300"/>
              </a:spcBef>
              <a:spcAft>
                <a:spcPts val="0"/>
              </a:spcAft>
              <a:buClr>
                <a:srgbClr val="9FB8CD"/>
              </a:buClr>
              <a:buSzPts val="900"/>
              <a:buFont typeface="Noto Sans Symbols"/>
              <a:buChar char="🞂"/>
              <a:defRPr sz="1200" b="0" i="0" u="none" strike="noStrike" cap="none">
                <a:solidFill>
                  <a:schemeClr val="dk1"/>
                </a:solidFill>
                <a:latin typeface="Gill Sans"/>
                <a:ea typeface="Gill Sans"/>
                <a:cs typeface="Gill Sans"/>
                <a:sym typeface="Gill Sans"/>
              </a:defRPr>
            </a:lvl9pPr>
          </a:lstStyle>
          <a:p>
            <a:endParaRPr/>
          </a:p>
        </p:txBody>
      </p:sp>
      <p:sp>
        <p:nvSpPr>
          <p:cNvPr id="108" name="Google Shape;108;p22"/>
          <p:cNvSpPr txBox="1">
            <a:spLocks noGrp="1"/>
          </p:cNvSpPr>
          <p:nvPr>
            <p:ph type="dt" idx="10"/>
          </p:nvPr>
        </p:nvSpPr>
        <p:spPr>
          <a:xfrm>
            <a:off x="6400800" y="4767263"/>
            <a:ext cx="2289048" cy="27432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9pPr>
          </a:lstStyle>
          <a:p>
            <a:endParaRPr/>
          </a:p>
        </p:txBody>
      </p:sp>
      <p:sp>
        <p:nvSpPr>
          <p:cNvPr id="109" name="Google Shape;109;p22"/>
          <p:cNvSpPr txBox="1">
            <a:spLocks noGrp="1"/>
          </p:cNvSpPr>
          <p:nvPr>
            <p:ph type="ftr" idx="11"/>
          </p:nvPr>
        </p:nvSpPr>
        <p:spPr>
          <a:xfrm>
            <a:off x="2898648" y="4767263"/>
            <a:ext cx="3505200" cy="27432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9pPr>
          </a:lstStyle>
          <a:p>
            <a:endParaRPr/>
          </a:p>
        </p:txBody>
      </p:sp>
      <p:sp>
        <p:nvSpPr>
          <p:cNvPr id="110" name="Google Shape;110;p22"/>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464653"/>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t>‹#›</a:t>
            </a:fld>
            <a:endParaRPr/>
          </a:p>
        </p:txBody>
      </p:sp>
      <p:cxnSp>
        <p:nvCxnSpPr>
          <p:cNvPr id="111" name="Google Shape;111;p22"/>
          <p:cNvCxnSpPr/>
          <p:nvPr/>
        </p:nvCxnSpPr>
        <p:spPr>
          <a:xfrm>
            <a:off x="457200" y="4764881"/>
            <a:ext cx="8229600" cy="0"/>
          </a:xfrm>
          <a:prstGeom prst="straightConnector1">
            <a:avLst/>
          </a:prstGeom>
          <a:noFill/>
          <a:ln w="9525" cap="flat" cmpd="sng">
            <a:solidFill>
              <a:schemeClr val="accent2"/>
            </a:solidFill>
            <a:prstDash val="dash"/>
            <a:round/>
            <a:headEnd type="none" w="sm" len="sm"/>
            <a:tailEnd type="none" w="sm" len="sm"/>
          </a:ln>
        </p:spPr>
      </p:cxnSp>
      <p:cxnSp>
        <p:nvCxnSpPr>
          <p:cNvPr id="112" name="Google Shape;112;p22"/>
          <p:cNvCxnSpPr/>
          <p:nvPr/>
        </p:nvCxnSpPr>
        <p:spPr>
          <a:xfrm>
            <a:off x="457200" y="857250"/>
            <a:ext cx="8229600" cy="0"/>
          </a:xfrm>
          <a:prstGeom prst="straightConnector1">
            <a:avLst/>
          </a:prstGeom>
          <a:noFill/>
          <a:ln w="9525" cap="flat" cmpd="sng">
            <a:solidFill>
              <a:schemeClr val="accent2"/>
            </a:solidFill>
            <a:prstDash val="dash"/>
            <a:round/>
            <a:headEnd type="none" w="sm" len="sm"/>
            <a:tailEnd type="none" w="sm" len="sm"/>
          </a:ln>
        </p:spPr>
      </p:cxnSp>
      <p:sp>
        <p:nvSpPr>
          <p:cNvPr id="113" name="Google Shape;113;p22"/>
          <p:cNvSpPr/>
          <p:nvPr/>
        </p:nvSpPr>
        <p:spPr>
          <a:xfrm rot="5400000">
            <a:off x="442957" y="4835567"/>
            <a:ext cx="143137"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Gill Sans"/>
              <a:ea typeface="Gill Sans"/>
              <a:cs typeface="Gill Sans"/>
              <a:sym typeface="Gill Sans"/>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
          <p:cNvSpPr txBox="1">
            <a:spLocks noGrp="1"/>
          </p:cNvSpPr>
          <p:nvPr>
            <p:ph type="title"/>
          </p:nvPr>
        </p:nvSpPr>
        <p:spPr>
          <a:xfrm>
            <a:off x="381000" y="0"/>
            <a:ext cx="8305800" cy="1052513"/>
          </a:xfrm>
          <a:prstGeom prst="rect">
            <a:avLst/>
          </a:prstGeom>
          <a:solidFill>
            <a:srgbClr val="93B9C3"/>
          </a:solidFill>
          <a:ln w="9525" cap="flat" cmpd="sng">
            <a:solidFill>
              <a:schemeClr val="dk1"/>
            </a:solidFill>
            <a:prstDash val="solid"/>
            <a:round/>
            <a:headEnd type="none" w="sm" len="sm"/>
            <a:tailEnd type="none" w="sm" len="sm"/>
          </a:ln>
        </p:spPr>
        <p:txBody>
          <a:bodyPr spcFirstLastPara="1" wrap="square" lIns="91425" tIns="45700" rIns="91425" bIns="45700" anchor="b" anchorCtr="0">
            <a:normAutofit fontScale="90000"/>
          </a:bodyPr>
          <a:lstStyle/>
          <a:p>
            <a:pPr marL="0" lvl="0" indent="0" algn="ctr" rtl="0">
              <a:lnSpc>
                <a:spcPct val="100000"/>
              </a:lnSpc>
              <a:spcBef>
                <a:spcPts val="0"/>
              </a:spcBef>
              <a:spcAft>
                <a:spcPts val="0"/>
              </a:spcAft>
              <a:buClr>
                <a:schemeClr val="dk1"/>
              </a:buClr>
              <a:buSzPct val="100000"/>
              <a:buFont typeface="Times New Roman"/>
              <a:buNone/>
            </a:pPr>
            <a:r>
              <a:rPr lang="en-US" sz="2800" b="1">
                <a:solidFill>
                  <a:schemeClr val="dk1"/>
                </a:solidFill>
                <a:latin typeface="Times New Roman"/>
                <a:ea typeface="Times New Roman"/>
                <a:cs typeface="Times New Roman"/>
                <a:sym typeface="Times New Roman"/>
              </a:rPr>
              <a:t>CGB1221 – DATABASE MANAGEMENT SYSTEMS</a:t>
            </a:r>
            <a:br>
              <a:rPr lang="en-US" sz="2800" b="1">
                <a:solidFill>
                  <a:schemeClr val="dk1"/>
                </a:solidFill>
                <a:latin typeface="Times New Roman"/>
                <a:ea typeface="Times New Roman"/>
                <a:cs typeface="Times New Roman"/>
                <a:sym typeface="Times New Roman"/>
              </a:rPr>
            </a:br>
            <a:r>
              <a:rPr lang="en-US" sz="2700" b="1">
                <a:solidFill>
                  <a:schemeClr val="dk1"/>
                </a:solidFill>
                <a:latin typeface="Times New Roman"/>
                <a:ea typeface="Times New Roman"/>
                <a:cs typeface="Times New Roman"/>
                <a:sym typeface="Times New Roman"/>
              </a:rPr>
              <a:t>PROJECT REVIEW-2</a:t>
            </a:r>
            <a:endParaRPr/>
          </a:p>
        </p:txBody>
      </p:sp>
      <p:sp>
        <p:nvSpPr>
          <p:cNvPr id="206" name="Google Shape;206;p1"/>
          <p:cNvSpPr txBox="1"/>
          <p:nvPr/>
        </p:nvSpPr>
        <p:spPr>
          <a:xfrm>
            <a:off x="791051" y="1262075"/>
            <a:ext cx="7772400" cy="3505200"/>
          </a:xfrm>
          <a:prstGeom prst="rect">
            <a:avLst/>
          </a:prstGeom>
          <a:noFill/>
          <a:ln>
            <a:noFill/>
          </a:ln>
        </p:spPr>
        <p:txBody>
          <a:bodyPr spcFirstLastPara="1" wrap="square" lIns="45700" tIns="45700" rIns="45700" bIns="0" anchor="b" anchorCtr="0">
            <a:noAutofit/>
          </a:bodyPr>
          <a:lstStyle/>
          <a:p>
            <a:pPr marL="0" marR="0" lvl="0" indent="0" algn="ctr" rtl="0">
              <a:lnSpc>
                <a:spcPct val="100000"/>
              </a:lnSpc>
              <a:spcBef>
                <a:spcPts val="0"/>
              </a:spcBef>
              <a:spcAft>
                <a:spcPts val="0"/>
              </a:spcAft>
              <a:buClr>
                <a:srgbClr val="000000"/>
              </a:buClr>
              <a:buSzPts val="2500"/>
              <a:buFont typeface="Arial"/>
              <a:buNone/>
            </a:pPr>
            <a:r>
              <a:rPr lang="en-US" sz="2500" b="1" i="0" u="none" strike="noStrike" cap="none" dirty="0">
                <a:solidFill>
                  <a:schemeClr val="dk1"/>
                </a:solidFill>
                <a:latin typeface="Times New Roman"/>
                <a:ea typeface="Times New Roman"/>
                <a:cs typeface="Times New Roman"/>
                <a:sym typeface="Times New Roman"/>
              </a:rPr>
              <a:t>Artificial Intelligence</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500"/>
              <a:buFont typeface="Arial"/>
              <a:buNone/>
            </a:pPr>
            <a:r>
              <a:rPr lang="en-US" sz="2500" b="1" i="0" u="none" strike="noStrike" cap="none" dirty="0">
                <a:solidFill>
                  <a:schemeClr val="dk1"/>
                </a:solidFill>
                <a:latin typeface="Times New Roman"/>
                <a:ea typeface="Times New Roman"/>
                <a:cs typeface="Times New Roman"/>
                <a:sym typeface="Times New Roman"/>
              </a:rPr>
              <a:t>Academic Year: 2024 – 2025 (Even Semester)</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500"/>
              <a:buFont typeface="Arial"/>
              <a:buNone/>
            </a:pPr>
            <a:endParaRPr sz="25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500"/>
              <a:buFont typeface="Arial"/>
              <a:buNone/>
            </a:pPr>
            <a:r>
              <a:rPr lang="en-US" sz="2500" b="1" i="0" u="none" strike="noStrike" cap="none" dirty="0">
                <a:solidFill>
                  <a:schemeClr val="dk1"/>
                </a:solidFill>
                <a:latin typeface="Times New Roman"/>
                <a:ea typeface="Times New Roman"/>
                <a:cs typeface="Times New Roman"/>
                <a:sym typeface="Times New Roman"/>
              </a:rPr>
              <a:t>Register Number	:	</a:t>
            </a:r>
            <a:r>
              <a:rPr lang="en-US" sz="2500" b="1" dirty="0">
                <a:solidFill>
                  <a:schemeClr val="dk1"/>
                </a:solidFill>
                <a:latin typeface="Times New Roman"/>
                <a:ea typeface="Times New Roman"/>
                <a:cs typeface="Times New Roman"/>
                <a:sym typeface="Times New Roman"/>
              </a:rPr>
              <a:t>927623BAD086</a:t>
            </a:r>
            <a:endParaRPr sz="2500"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2500"/>
              <a:buFont typeface="Arial"/>
              <a:buNone/>
            </a:pPr>
            <a:r>
              <a:rPr lang="en-US" sz="2500" b="1" dirty="0">
                <a:solidFill>
                  <a:schemeClr val="dk1"/>
                </a:solidFill>
                <a:latin typeface="Times New Roman"/>
                <a:ea typeface="Times New Roman"/>
                <a:cs typeface="Times New Roman"/>
                <a:sym typeface="Times New Roman"/>
              </a:rPr>
              <a:t>Name			:	PRIYANKA P</a:t>
            </a:r>
            <a:endParaRPr dirty="0">
              <a:solidFill>
                <a:schemeClr val="dk1"/>
              </a:solidFill>
            </a:endParaRPr>
          </a:p>
          <a:p>
            <a:pPr marL="0" lvl="0" indent="0" algn="l" rtl="0">
              <a:spcBef>
                <a:spcPts val="0"/>
              </a:spcBef>
              <a:spcAft>
                <a:spcPts val="0"/>
              </a:spcAft>
              <a:buClr>
                <a:schemeClr val="dk1"/>
              </a:buClr>
              <a:buSzPts val="2500"/>
              <a:buFont typeface="Arial"/>
              <a:buNone/>
            </a:pPr>
            <a:r>
              <a:rPr lang="en-US" sz="2500" b="1" dirty="0">
                <a:solidFill>
                  <a:schemeClr val="dk1"/>
                </a:solidFill>
                <a:latin typeface="Times New Roman"/>
                <a:ea typeface="Times New Roman"/>
                <a:cs typeface="Times New Roman"/>
                <a:sym typeface="Times New Roman"/>
              </a:rPr>
              <a:t>Year			:	II</a:t>
            </a:r>
            <a:endParaRPr dirty="0">
              <a:solidFill>
                <a:schemeClr val="dk1"/>
              </a:solidFill>
            </a:endParaRPr>
          </a:p>
          <a:p>
            <a:pPr marL="0" lvl="0" indent="0" algn="l" rtl="0">
              <a:spcBef>
                <a:spcPts val="0"/>
              </a:spcBef>
              <a:spcAft>
                <a:spcPts val="0"/>
              </a:spcAft>
              <a:buClr>
                <a:schemeClr val="dk1"/>
              </a:buClr>
              <a:buSzPts val="2500"/>
              <a:buFont typeface="Arial"/>
              <a:buNone/>
            </a:pPr>
            <a:r>
              <a:rPr lang="en-US" sz="2500" b="1" dirty="0">
                <a:solidFill>
                  <a:schemeClr val="dk1"/>
                </a:solidFill>
                <a:latin typeface="Times New Roman"/>
                <a:ea typeface="Times New Roman"/>
                <a:cs typeface="Times New Roman"/>
                <a:sym typeface="Times New Roman"/>
              </a:rPr>
              <a:t>Semester		:	IV</a:t>
            </a:r>
            <a:endParaRPr dirty="0">
              <a:solidFill>
                <a:schemeClr val="dk1"/>
              </a:solidFill>
            </a:endParaRPr>
          </a:p>
          <a:p>
            <a:pPr marL="0" lvl="0" indent="0" algn="l" rtl="0">
              <a:spcBef>
                <a:spcPts val="0"/>
              </a:spcBef>
              <a:spcAft>
                <a:spcPts val="0"/>
              </a:spcAft>
              <a:buClr>
                <a:schemeClr val="dk1"/>
              </a:buClr>
              <a:buSzPts val="2500"/>
              <a:buFont typeface="Arial"/>
              <a:buNone/>
            </a:pPr>
            <a:r>
              <a:rPr lang="en-US" sz="2500" b="1" dirty="0">
                <a:solidFill>
                  <a:schemeClr val="dk1"/>
                </a:solidFill>
                <a:latin typeface="Times New Roman"/>
                <a:ea typeface="Times New Roman"/>
                <a:cs typeface="Times New Roman"/>
                <a:sym typeface="Times New Roman"/>
              </a:rPr>
              <a:t>Section		:	B</a:t>
            </a:r>
            <a:endParaRPr dirty="0">
              <a:solidFill>
                <a:schemeClr val="dk1"/>
              </a:solidFill>
            </a:endParaRPr>
          </a:p>
          <a:p>
            <a:pPr marL="0" lvl="0" indent="0" algn="l" rtl="0">
              <a:spcBef>
                <a:spcPts val="0"/>
              </a:spcBef>
              <a:spcAft>
                <a:spcPts val="0"/>
              </a:spcAft>
              <a:buClr>
                <a:schemeClr val="dk1"/>
              </a:buClr>
              <a:buSzPts val="2500"/>
              <a:buFont typeface="Arial"/>
              <a:buNone/>
            </a:pPr>
            <a:r>
              <a:rPr lang="en-US" sz="2500" b="1" dirty="0">
                <a:solidFill>
                  <a:schemeClr val="dk1"/>
                </a:solidFill>
                <a:latin typeface="Times New Roman"/>
                <a:ea typeface="Times New Roman"/>
                <a:cs typeface="Times New Roman"/>
                <a:sym typeface="Times New Roman"/>
              </a:rPr>
              <a:t>Date			:	12.05.2025</a:t>
            </a:r>
            <a:endParaRPr dirty="0"/>
          </a:p>
        </p:txBody>
      </p:sp>
      <p:sp>
        <p:nvSpPr>
          <p:cNvPr id="207" name="Google Shape;207;p1"/>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9">
          <a:extLst>
            <a:ext uri="{FF2B5EF4-FFF2-40B4-BE49-F238E27FC236}">
              <a16:creationId xmlns:a16="http://schemas.microsoft.com/office/drawing/2014/main" id="{7BB56174-3CBB-28B1-51B7-57CFF8F6CB90}"/>
            </a:ext>
          </a:extLst>
        </p:cNvPr>
        <p:cNvGrpSpPr/>
        <p:nvPr/>
      </p:nvGrpSpPr>
      <p:grpSpPr>
        <a:xfrm>
          <a:off x="0" y="0"/>
          <a:ext cx="0" cy="0"/>
          <a:chOff x="0" y="0"/>
          <a:chExt cx="0" cy="0"/>
        </a:xfrm>
      </p:grpSpPr>
      <p:sp>
        <p:nvSpPr>
          <p:cNvPr id="270" name="Google Shape;270;p9">
            <a:extLst>
              <a:ext uri="{FF2B5EF4-FFF2-40B4-BE49-F238E27FC236}">
                <a16:creationId xmlns:a16="http://schemas.microsoft.com/office/drawing/2014/main" id="{AF1D3744-AAA5-6150-F2B1-C4405F34949D}"/>
              </a:ext>
            </a:extLst>
          </p:cNvPr>
          <p:cNvSpPr txBox="1">
            <a:spLocks noGrp="1"/>
          </p:cNvSpPr>
          <p:nvPr>
            <p:ph type="title"/>
          </p:nvPr>
        </p:nvSpPr>
        <p:spPr>
          <a:xfrm>
            <a:off x="457200" y="114300"/>
            <a:ext cx="8229600" cy="742950"/>
          </a:xfrm>
          <a:prstGeom prst="rect">
            <a:avLst/>
          </a:prstGeom>
          <a:solidFill>
            <a:srgbClr val="93B9C3"/>
          </a:solid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dk1"/>
              </a:buClr>
              <a:buSzPts val="3200"/>
              <a:buFont typeface="Times New Roman"/>
              <a:buNone/>
            </a:pPr>
            <a:r>
              <a:rPr lang="en-US" b="1">
                <a:solidFill>
                  <a:schemeClr val="dk1"/>
                </a:solidFill>
                <a:latin typeface="Times New Roman"/>
                <a:ea typeface="Times New Roman"/>
                <a:cs typeface="Times New Roman"/>
                <a:sym typeface="Times New Roman"/>
              </a:rPr>
              <a:t>Proposed Architecture - Description</a:t>
            </a:r>
            <a:endParaRPr sz="4000" b="1">
              <a:solidFill>
                <a:schemeClr val="dk1"/>
              </a:solidFill>
              <a:latin typeface="Times New Roman"/>
              <a:ea typeface="Times New Roman"/>
              <a:cs typeface="Times New Roman"/>
              <a:sym typeface="Times New Roman"/>
            </a:endParaRPr>
          </a:p>
        </p:txBody>
      </p:sp>
      <p:sp>
        <p:nvSpPr>
          <p:cNvPr id="271" name="Google Shape;271;p9">
            <a:extLst>
              <a:ext uri="{FF2B5EF4-FFF2-40B4-BE49-F238E27FC236}">
                <a16:creationId xmlns:a16="http://schemas.microsoft.com/office/drawing/2014/main" id="{73B5D105-B549-3746-6888-FFA881717D7B}"/>
              </a:ext>
            </a:extLst>
          </p:cNvPr>
          <p:cNvSpPr txBox="1">
            <a:spLocks noGrp="1"/>
          </p:cNvSpPr>
          <p:nvPr>
            <p:ph type="ftr" idx="11"/>
          </p:nvPr>
        </p:nvSpPr>
        <p:spPr>
          <a:xfrm>
            <a:off x="1295400" y="4767263"/>
            <a:ext cx="6477000" cy="376237"/>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1100" b="1">
                <a:solidFill>
                  <a:schemeClr val="dk1"/>
                </a:solidFill>
                <a:latin typeface="Times New Roman"/>
                <a:ea typeface="Times New Roman"/>
                <a:cs typeface="Times New Roman"/>
                <a:sym typeface="Times New Roman"/>
              </a:rPr>
              <a:t>CGB1221 – DATABASE MANAGEMENT SYSTEMS - PROJECT REVIEW-2</a:t>
            </a:r>
            <a:endParaRPr sz="1100"/>
          </a:p>
        </p:txBody>
      </p:sp>
      <p:sp>
        <p:nvSpPr>
          <p:cNvPr id="272" name="Google Shape;272;p9">
            <a:extLst>
              <a:ext uri="{FF2B5EF4-FFF2-40B4-BE49-F238E27FC236}">
                <a16:creationId xmlns:a16="http://schemas.microsoft.com/office/drawing/2014/main" id="{21228D93-3B20-07B4-89F4-8E731234125B}"/>
              </a:ext>
            </a:extLst>
          </p:cNvPr>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fld id="{00000000-1234-1234-1234-123412341234}" type="slidenum">
              <a:rPr lang="en-US"/>
              <a:t>10</a:t>
            </a:fld>
            <a:endParaRPr/>
          </a:p>
        </p:txBody>
      </p:sp>
      <p:sp>
        <p:nvSpPr>
          <p:cNvPr id="273" name="Google Shape;273;p9">
            <a:extLst>
              <a:ext uri="{FF2B5EF4-FFF2-40B4-BE49-F238E27FC236}">
                <a16:creationId xmlns:a16="http://schemas.microsoft.com/office/drawing/2014/main" id="{3591C339-5C24-F64A-F34F-4A81FC9AAE2B}"/>
              </a:ext>
            </a:extLst>
          </p:cNvPr>
          <p:cNvSpPr txBox="1"/>
          <p:nvPr/>
        </p:nvSpPr>
        <p:spPr>
          <a:xfrm>
            <a:off x="457200" y="914400"/>
            <a:ext cx="8229600" cy="3703200"/>
          </a:xfrm>
          <a:prstGeom prst="rect">
            <a:avLst/>
          </a:prstGeom>
          <a:noFill/>
          <a:ln>
            <a:noFill/>
          </a:ln>
        </p:spPr>
        <p:txBody>
          <a:bodyPr spcFirstLastPara="1" wrap="square" lIns="91425" tIns="45700" rIns="91425" bIns="45700" anchor="ctr" anchorCtr="0">
            <a:noAutofit/>
          </a:bodyPr>
          <a:lstStyle/>
          <a:p>
            <a:pPr marL="285750" lvl="0" indent="-285750" algn="just" rtl="0">
              <a:lnSpc>
                <a:spcPct val="150000"/>
              </a:lnSpc>
              <a:spcBef>
                <a:spcPts val="0"/>
              </a:spcBef>
              <a:spcAft>
                <a:spcPts val="0"/>
              </a:spcAft>
              <a:buFont typeface="Arial" panose="020B0604020202020204" pitchFamily="34" charset="0"/>
              <a:buChar char="•"/>
            </a:pPr>
            <a:r>
              <a:rPr lang="en-US" sz="1600" b="1" dirty="0">
                <a:solidFill>
                  <a:srgbClr val="000000"/>
                </a:solidFill>
                <a:latin typeface="Times New Roman"/>
                <a:ea typeface="Times New Roman"/>
                <a:cs typeface="Times New Roman"/>
                <a:sym typeface="Times New Roman"/>
              </a:rPr>
              <a:t>Attendance Management:</a:t>
            </a:r>
          </a:p>
          <a:p>
            <a:pPr lvl="0" algn="just" rtl="0">
              <a:lnSpc>
                <a:spcPct val="150000"/>
              </a:lnSpc>
              <a:spcBef>
                <a:spcPts val="0"/>
              </a:spcBef>
              <a:spcAft>
                <a:spcPts val="0"/>
              </a:spcAft>
            </a:pPr>
            <a:r>
              <a:rPr lang="en-US" sz="1600" dirty="0">
                <a:solidFill>
                  <a:srgbClr val="000000"/>
                </a:solidFill>
                <a:latin typeface="Times New Roman"/>
                <a:ea typeface="Times New Roman"/>
                <a:cs typeface="Times New Roman"/>
                <a:sym typeface="Times New Roman"/>
              </a:rPr>
              <a:t>	Check-in and check-out data are recorded and stored in the database.</a:t>
            </a:r>
          </a:p>
          <a:p>
            <a:pPr lvl="0" algn="just" rtl="0">
              <a:lnSpc>
                <a:spcPct val="150000"/>
              </a:lnSpc>
              <a:spcBef>
                <a:spcPts val="0"/>
              </a:spcBef>
              <a:spcAft>
                <a:spcPts val="0"/>
              </a:spcAft>
            </a:pPr>
            <a:r>
              <a:rPr lang="en-US" sz="1600" dirty="0">
                <a:latin typeface="Times New Roman"/>
                <a:ea typeface="Times New Roman"/>
                <a:cs typeface="Times New Roman"/>
                <a:sym typeface="Times New Roman"/>
              </a:rPr>
              <a:t>	</a:t>
            </a:r>
            <a:r>
              <a:rPr lang="en-US" sz="1600" dirty="0">
                <a:solidFill>
                  <a:srgbClr val="000000"/>
                </a:solidFill>
                <a:latin typeface="Times New Roman"/>
                <a:ea typeface="Times New Roman"/>
                <a:cs typeface="Times New Roman"/>
                <a:sym typeface="Times New Roman"/>
              </a:rPr>
              <a:t>Approved leave requests can be reviewed in attendance reports.</a:t>
            </a:r>
          </a:p>
          <a:p>
            <a:pPr marL="285750" lvl="0" indent="-285750" algn="just" rtl="0">
              <a:lnSpc>
                <a:spcPct val="150000"/>
              </a:lnSpc>
              <a:spcBef>
                <a:spcPts val="0"/>
              </a:spcBef>
              <a:spcAft>
                <a:spcPts val="0"/>
              </a:spcAft>
              <a:buFont typeface="Arial" panose="020B0604020202020204" pitchFamily="34" charset="0"/>
              <a:buChar char="•"/>
            </a:pPr>
            <a:r>
              <a:rPr lang="en-US" sz="1600" b="1" dirty="0">
                <a:solidFill>
                  <a:srgbClr val="000000"/>
                </a:solidFill>
                <a:latin typeface="Times New Roman"/>
                <a:ea typeface="Times New Roman"/>
                <a:cs typeface="Times New Roman"/>
                <a:sym typeface="Times New Roman"/>
              </a:rPr>
              <a:t>Leave Management:</a:t>
            </a:r>
          </a:p>
          <a:p>
            <a:pPr lvl="0" algn="just" rtl="0">
              <a:lnSpc>
                <a:spcPct val="150000"/>
              </a:lnSpc>
              <a:spcBef>
                <a:spcPts val="0"/>
              </a:spcBef>
              <a:spcAft>
                <a:spcPts val="0"/>
              </a:spcAft>
            </a:pPr>
            <a:r>
              <a:rPr lang="en-US" sz="1600" dirty="0">
                <a:latin typeface="Times New Roman"/>
                <a:ea typeface="Times New Roman"/>
                <a:cs typeface="Times New Roman"/>
                <a:sym typeface="Times New Roman"/>
              </a:rPr>
              <a:t>	</a:t>
            </a:r>
            <a:r>
              <a:rPr lang="en-US" sz="1600" dirty="0">
                <a:solidFill>
                  <a:srgbClr val="000000"/>
                </a:solidFill>
                <a:latin typeface="Times New Roman"/>
                <a:ea typeface="Times New Roman"/>
                <a:cs typeface="Times New Roman"/>
                <a:sym typeface="Times New Roman"/>
              </a:rPr>
              <a:t>Employees submit leave requests specifying dates and reasons.</a:t>
            </a:r>
          </a:p>
          <a:p>
            <a:pPr lvl="0" algn="just" rtl="0">
              <a:lnSpc>
                <a:spcPct val="150000"/>
              </a:lnSpc>
              <a:spcBef>
                <a:spcPts val="0"/>
              </a:spcBef>
              <a:spcAft>
                <a:spcPts val="0"/>
              </a:spcAft>
            </a:pPr>
            <a:r>
              <a:rPr lang="en-US" sz="1600" dirty="0">
                <a:latin typeface="Times New Roman"/>
                <a:ea typeface="Times New Roman"/>
                <a:cs typeface="Times New Roman"/>
                <a:sym typeface="Times New Roman"/>
              </a:rPr>
              <a:t>	</a:t>
            </a:r>
            <a:r>
              <a:rPr lang="en-US" sz="1600" dirty="0">
                <a:solidFill>
                  <a:srgbClr val="000000"/>
                </a:solidFill>
                <a:latin typeface="Times New Roman"/>
                <a:ea typeface="Times New Roman"/>
                <a:cs typeface="Times New Roman"/>
                <a:sym typeface="Times New Roman"/>
              </a:rPr>
              <a:t>Admins handle approvals or rejections, and changes are reflected in the system.</a:t>
            </a:r>
          </a:p>
          <a:p>
            <a:pPr marL="285750" lvl="0" indent="-285750" algn="just" rtl="0">
              <a:lnSpc>
                <a:spcPct val="150000"/>
              </a:lnSpc>
              <a:spcBef>
                <a:spcPts val="0"/>
              </a:spcBef>
              <a:spcAft>
                <a:spcPts val="0"/>
              </a:spcAft>
              <a:buFont typeface="Arial" panose="020B0604020202020204" pitchFamily="34" charset="0"/>
              <a:buChar char="•"/>
            </a:pPr>
            <a:r>
              <a:rPr lang="en-US" sz="1600" b="1" dirty="0">
                <a:solidFill>
                  <a:srgbClr val="000000"/>
                </a:solidFill>
                <a:latin typeface="Times New Roman"/>
                <a:ea typeface="Times New Roman"/>
                <a:cs typeface="Times New Roman"/>
                <a:sym typeface="Times New Roman"/>
              </a:rPr>
              <a:t>Data Storage:</a:t>
            </a:r>
          </a:p>
          <a:p>
            <a:pPr lvl="0" algn="just" rtl="0">
              <a:lnSpc>
                <a:spcPct val="150000"/>
              </a:lnSpc>
              <a:spcBef>
                <a:spcPts val="0"/>
              </a:spcBef>
              <a:spcAft>
                <a:spcPts val="0"/>
              </a:spcAft>
            </a:pPr>
            <a:r>
              <a:rPr lang="en-US" sz="1600" dirty="0">
                <a:latin typeface="Times New Roman"/>
                <a:ea typeface="Times New Roman"/>
                <a:cs typeface="Times New Roman"/>
                <a:sym typeface="Times New Roman"/>
              </a:rPr>
              <a:t>	</a:t>
            </a:r>
            <a:r>
              <a:rPr lang="en-US" sz="1600" dirty="0">
                <a:solidFill>
                  <a:srgbClr val="000000"/>
                </a:solidFill>
                <a:latin typeface="Times New Roman"/>
                <a:ea typeface="Times New Roman"/>
                <a:cs typeface="Times New Roman"/>
                <a:sym typeface="Times New Roman"/>
              </a:rPr>
              <a:t>All records (users, attendance, leaves) are stored in a MySQL database.</a:t>
            </a:r>
          </a:p>
          <a:p>
            <a:pPr marL="285750" lvl="0" indent="-285750" algn="just" rtl="0">
              <a:lnSpc>
                <a:spcPct val="150000"/>
              </a:lnSpc>
              <a:spcBef>
                <a:spcPts val="0"/>
              </a:spcBef>
              <a:spcAft>
                <a:spcPts val="0"/>
              </a:spcAft>
              <a:buFont typeface="Arial" panose="020B0604020202020204" pitchFamily="34" charset="0"/>
              <a:buChar char="•"/>
            </a:pPr>
            <a:r>
              <a:rPr lang="en-US" sz="1600" b="1" dirty="0">
                <a:solidFill>
                  <a:srgbClr val="000000"/>
                </a:solidFill>
                <a:latin typeface="Times New Roman"/>
                <a:ea typeface="Times New Roman"/>
                <a:cs typeface="Times New Roman"/>
                <a:sym typeface="Times New Roman"/>
              </a:rPr>
              <a:t>Reports &amp; Exports:</a:t>
            </a:r>
          </a:p>
          <a:p>
            <a:pPr lvl="0" algn="just" rtl="0">
              <a:lnSpc>
                <a:spcPct val="150000"/>
              </a:lnSpc>
              <a:spcBef>
                <a:spcPts val="0"/>
              </a:spcBef>
              <a:spcAft>
                <a:spcPts val="0"/>
              </a:spcAft>
            </a:pPr>
            <a:r>
              <a:rPr lang="en-US" sz="1600" dirty="0">
                <a:latin typeface="Times New Roman"/>
                <a:ea typeface="Times New Roman"/>
                <a:cs typeface="Times New Roman"/>
                <a:sym typeface="Times New Roman"/>
              </a:rPr>
              <a:t>	</a:t>
            </a:r>
            <a:r>
              <a:rPr lang="en-US" sz="1600" dirty="0">
                <a:solidFill>
                  <a:srgbClr val="000000"/>
                </a:solidFill>
                <a:latin typeface="Times New Roman"/>
                <a:ea typeface="Times New Roman"/>
                <a:cs typeface="Times New Roman"/>
                <a:sym typeface="Times New Roman"/>
              </a:rPr>
              <a:t>Attendance data can be viewed and exported in CSV format for reporting</a:t>
            </a:r>
            <a:endParaRPr lang="en-IN" sz="1600"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276246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0"/>
          <p:cNvSpPr txBox="1">
            <a:spLocks noGrp="1"/>
          </p:cNvSpPr>
          <p:nvPr>
            <p:ph type="title"/>
          </p:nvPr>
        </p:nvSpPr>
        <p:spPr>
          <a:xfrm>
            <a:off x="457200" y="133350"/>
            <a:ext cx="8229600" cy="742950"/>
          </a:xfrm>
          <a:prstGeom prst="rect">
            <a:avLst/>
          </a:prstGeom>
          <a:solidFill>
            <a:srgbClr val="93B9C3"/>
          </a:solid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dk1"/>
              </a:buClr>
              <a:buSzPts val="3200"/>
              <a:buFont typeface="Times New Roman"/>
              <a:buNone/>
            </a:pPr>
            <a:r>
              <a:rPr lang="en-US" b="1">
                <a:solidFill>
                  <a:schemeClr val="dk1"/>
                </a:solidFill>
                <a:latin typeface="Times New Roman"/>
                <a:ea typeface="Times New Roman"/>
                <a:cs typeface="Times New Roman"/>
                <a:sym typeface="Times New Roman"/>
              </a:rPr>
              <a:t>List of Modules</a:t>
            </a:r>
            <a:endParaRPr/>
          </a:p>
        </p:txBody>
      </p:sp>
      <p:sp>
        <p:nvSpPr>
          <p:cNvPr id="279" name="Google Shape;279;p10"/>
          <p:cNvSpPr txBox="1">
            <a:spLocks noGrp="1"/>
          </p:cNvSpPr>
          <p:nvPr>
            <p:ph type="ftr" idx="11"/>
          </p:nvPr>
        </p:nvSpPr>
        <p:spPr>
          <a:xfrm>
            <a:off x="1524000" y="4767263"/>
            <a:ext cx="5867400" cy="376237"/>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1100" b="1">
                <a:solidFill>
                  <a:schemeClr val="dk1"/>
                </a:solidFill>
                <a:latin typeface="Times New Roman"/>
                <a:ea typeface="Times New Roman"/>
                <a:cs typeface="Times New Roman"/>
                <a:sym typeface="Times New Roman"/>
              </a:rPr>
              <a:t>CGB1221 – DATABASE MANAGEMENT SYSTEMS - PROJECT REVIEW-2</a:t>
            </a:r>
            <a:endParaRPr sz="1100"/>
          </a:p>
        </p:txBody>
      </p:sp>
      <p:sp>
        <p:nvSpPr>
          <p:cNvPr id="280" name="Google Shape;280;p10"/>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fld id="{00000000-1234-1234-1234-123412341234}" type="slidenum">
              <a:rPr lang="en-US"/>
              <a:t>11</a:t>
            </a:fld>
            <a:endParaRPr/>
          </a:p>
        </p:txBody>
      </p:sp>
      <p:sp>
        <p:nvSpPr>
          <p:cNvPr id="281" name="Google Shape;281;p10"/>
          <p:cNvSpPr txBox="1">
            <a:spLocks noGrp="1"/>
          </p:cNvSpPr>
          <p:nvPr>
            <p:ph type="body" idx="1"/>
          </p:nvPr>
        </p:nvSpPr>
        <p:spPr>
          <a:xfrm>
            <a:off x="457200" y="914400"/>
            <a:ext cx="8229600" cy="3703320"/>
          </a:xfrm>
          <a:prstGeom prst="rect">
            <a:avLst/>
          </a:prstGeom>
          <a:noFill/>
          <a:ln>
            <a:noFill/>
          </a:ln>
        </p:spPr>
        <p:txBody>
          <a:bodyPr spcFirstLastPara="1" wrap="square" lIns="91425" tIns="45700" rIns="91425" bIns="45700" anchor="t" anchorCtr="0">
            <a:normAutofit/>
          </a:bodyPr>
          <a:lstStyle/>
          <a:p>
            <a:pPr marL="468376" indent="-342900" algn="just">
              <a:lnSpc>
                <a:spcPct val="150000"/>
              </a:lnSpc>
              <a:spcBef>
                <a:spcPts val="0"/>
              </a:spcBef>
              <a:buSzPts val="1976"/>
              <a:buFont typeface="+mj-lt"/>
              <a:buAutoNum type="arabicPeriod"/>
            </a:pPr>
            <a:r>
              <a:rPr lang="en-IN" sz="1600" dirty="0">
                <a:latin typeface="Times New Roman"/>
                <a:ea typeface="Times New Roman"/>
                <a:cs typeface="Times New Roman"/>
                <a:sym typeface="Times New Roman"/>
              </a:rPr>
              <a:t>User Authentication Module</a:t>
            </a:r>
          </a:p>
          <a:p>
            <a:pPr marL="468376" indent="-342900" algn="just">
              <a:lnSpc>
                <a:spcPct val="150000"/>
              </a:lnSpc>
              <a:spcBef>
                <a:spcPts val="0"/>
              </a:spcBef>
              <a:buSzPts val="1976"/>
              <a:buFont typeface="+mj-lt"/>
              <a:buAutoNum type="arabicPeriod"/>
            </a:pPr>
            <a:r>
              <a:rPr lang="en-IN" sz="1600" dirty="0">
                <a:latin typeface="Times New Roman"/>
                <a:ea typeface="Times New Roman"/>
                <a:cs typeface="Times New Roman"/>
                <a:sym typeface="Times New Roman"/>
              </a:rPr>
              <a:t>Employee Management Module</a:t>
            </a:r>
          </a:p>
          <a:p>
            <a:pPr marL="468376" indent="-342900" algn="just">
              <a:lnSpc>
                <a:spcPct val="150000"/>
              </a:lnSpc>
              <a:spcBef>
                <a:spcPts val="0"/>
              </a:spcBef>
              <a:buSzPts val="1976"/>
              <a:buFont typeface="+mj-lt"/>
              <a:buAutoNum type="arabicPeriod"/>
            </a:pPr>
            <a:r>
              <a:rPr lang="en-IN" sz="1600" dirty="0">
                <a:latin typeface="Times New Roman"/>
                <a:ea typeface="Times New Roman"/>
                <a:cs typeface="Times New Roman"/>
                <a:sym typeface="Times New Roman"/>
              </a:rPr>
              <a:t>Attendance Management Module</a:t>
            </a:r>
          </a:p>
          <a:p>
            <a:pPr marL="468376" indent="-342900" algn="just">
              <a:lnSpc>
                <a:spcPct val="150000"/>
              </a:lnSpc>
              <a:spcBef>
                <a:spcPts val="0"/>
              </a:spcBef>
              <a:buSzPts val="1976"/>
              <a:buFont typeface="+mj-lt"/>
              <a:buAutoNum type="arabicPeriod"/>
            </a:pPr>
            <a:r>
              <a:rPr lang="en-IN" sz="1600" dirty="0">
                <a:latin typeface="Times New Roman"/>
                <a:ea typeface="Times New Roman"/>
                <a:cs typeface="Times New Roman"/>
                <a:sym typeface="Times New Roman"/>
              </a:rPr>
              <a:t>Leave Management Module</a:t>
            </a:r>
          </a:p>
          <a:p>
            <a:pPr marL="468376" indent="-342900" algn="just">
              <a:lnSpc>
                <a:spcPct val="150000"/>
              </a:lnSpc>
              <a:spcBef>
                <a:spcPts val="0"/>
              </a:spcBef>
              <a:buSzPts val="1976"/>
              <a:buFont typeface="+mj-lt"/>
              <a:buAutoNum type="arabicPeriod"/>
            </a:pPr>
            <a:r>
              <a:rPr lang="en-IN" sz="1600" dirty="0">
                <a:latin typeface="Times New Roman"/>
                <a:ea typeface="Times New Roman"/>
                <a:cs typeface="Times New Roman"/>
                <a:sym typeface="Times New Roman"/>
              </a:rPr>
              <a:t>Notifications Module</a:t>
            </a:r>
          </a:p>
          <a:p>
            <a:pPr marL="468376" indent="-342900" algn="just">
              <a:lnSpc>
                <a:spcPct val="150000"/>
              </a:lnSpc>
              <a:spcBef>
                <a:spcPts val="0"/>
              </a:spcBef>
              <a:buSzPts val="1976"/>
              <a:buFont typeface="+mj-lt"/>
              <a:buAutoNum type="arabicPeriod"/>
            </a:pPr>
            <a:r>
              <a:rPr lang="en-IN" sz="1600" dirty="0">
                <a:latin typeface="Times New Roman"/>
                <a:ea typeface="Times New Roman"/>
                <a:cs typeface="Times New Roman"/>
                <a:sym typeface="Times New Roman"/>
              </a:rPr>
              <a:t>Admin Dashboard Module</a:t>
            </a:r>
          </a:p>
          <a:p>
            <a:pPr marL="468376" indent="-342900" algn="just">
              <a:lnSpc>
                <a:spcPct val="150000"/>
              </a:lnSpc>
              <a:spcBef>
                <a:spcPts val="0"/>
              </a:spcBef>
              <a:buSzPts val="1976"/>
              <a:buFont typeface="+mj-lt"/>
              <a:buAutoNum type="arabicPeriod"/>
            </a:pPr>
            <a:r>
              <a:rPr lang="en-IN" sz="1600" dirty="0">
                <a:latin typeface="Times New Roman"/>
                <a:ea typeface="Times New Roman"/>
                <a:cs typeface="Times New Roman"/>
                <a:sym typeface="Times New Roman"/>
              </a:rPr>
              <a:t>Export Module</a:t>
            </a:r>
          </a:p>
          <a:p>
            <a:pPr marL="468376" indent="-342900" algn="just">
              <a:lnSpc>
                <a:spcPct val="150000"/>
              </a:lnSpc>
              <a:spcBef>
                <a:spcPts val="0"/>
              </a:spcBef>
              <a:buSzPts val="1976"/>
              <a:buFont typeface="+mj-lt"/>
              <a:buAutoNum type="arabicPeriod"/>
            </a:pPr>
            <a:r>
              <a:rPr lang="en-IN" sz="1600" dirty="0">
                <a:latin typeface="Times New Roman"/>
                <a:ea typeface="Times New Roman"/>
                <a:cs typeface="Times New Roman"/>
                <a:sym typeface="Times New Roman"/>
              </a:rPr>
              <a:t>Profile Management Module</a:t>
            </a:r>
          </a:p>
          <a:p>
            <a:pPr marL="468376" indent="-342900" algn="just">
              <a:lnSpc>
                <a:spcPct val="150000"/>
              </a:lnSpc>
              <a:spcBef>
                <a:spcPts val="0"/>
              </a:spcBef>
              <a:buSzPts val="1976"/>
              <a:buFont typeface="+mj-lt"/>
              <a:buAutoNum type="arabicPeriod"/>
            </a:pPr>
            <a:r>
              <a:rPr lang="en-IN" sz="1600" dirty="0">
                <a:latin typeface="Times New Roman"/>
                <a:ea typeface="Times New Roman"/>
                <a:cs typeface="Times New Roman"/>
                <a:sym typeface="Times New Roman"/>
              </a:rPr>
              <a:t>Password Management Module</a:t>
            </a:r>
            <a:endParaRPr sz="1600" dirty="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1"/>
          <p:cNvSpPr txBox="1">
            <a:spLocks noGrp="1"/>
          </p:cNvSpPr>
          <p:nvPr>
            <p:ph type="title"/>
          </p:nvPr>
        </p:nvSpPr>
        <p:spPr>
          <a:xfrm>
            <a:off x="457200" y="114300"/>
            <a:ext cx="8229600" cy="742950"/>
          </a:xfrm>
          <a:prstGeom prst="rect">
            <a:avLst/>
          </a:prstGeom>
          <a:solidFill>
            <a:srgbClr val="93B9C3"/>
          </a:solid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dk1"/>
              </a:buClr>
              <a:buSzPts val="3200"/>
              <a:buFont typeface="Times New Roman"/>
              <a:buNone/>
            </a:pPr>
            <a:r>
              <a:rPr lang="en-US" b="1">
                <a:solidFill>
                  <a:schemeClr val="dk1"/>
                </a:solidFill>
                <a:latin typeface="Times New Roman"/>
                <a:ea typeface="Times New Roman"/>
                <a:cs typeface="Times New Roman"/>
                <a:sym typeface="Times New Roman"/>
              </a:rPr>
              <a:t>Module Description</a:t>
            </a:r>
            <a:endParaRPr b="1">
              <a:solidFill>
                <a:schemeClr val="dk1"/>
              </a:solidFill>
              <a:latin typeface="Times New Roman"/>
              <a:ea typeface="Times New Roman"/>
              <a:cs typeface="Times New Roman"/>
              <a:sym typeface="Times New Roman"/>
            </a:endParaRPr>
          </a:p>
        </p:txBody>
      </p:sp>
      <p:sp>
        <p:nvSpPr>
          <p:cNvPr id="287" name="Google Shape;287;p11"/>
          <p:cNvSpPr txBox="1">
            <a:spLocks noGrp="1"/>
          </p:cNvSpPr>
          <p:nvPr>
            <p:ph type="ftr" idx="11"/>
          </p:nvPr>
        </p:nvSpPr>
        <p:spPr>
          <a:xfrm>
            <a:off x="1600200" y="4767263"/>
            <a:ext cx="6400800" cy="27432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1100" b="1">
                <a:solidFill>
                  <a:schemeClr val="dk1"/>
                </a:solidFill>
                <a:latin typeface="Times New Roman"/>
                <a:ea typeface="Times New Roman"/>
                <a:cs typeface="Times New Roman"/>
                <a:sym typeface="Times New Roman"/>
              </a:rPr>
              <a:t>CGB1221 – DATABASE MANAGEMENT SYSTEMS - PROJECT REVIEW-2</a:t>
            </a:r>
            <a:endParaRPr sz="1100"/>
          </a:p>
        </p:txBody>
      </p:sp>
      <p:sp>
        <p:nvSpPr>
          <p:cNvPr id="288" name="Google Shape;288;p11"/>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fld id="{00000000-1234-1234-1234-123412341234}" type="slidenum">
              <a:rPr lang="en-US"/>
              <a:t>12</a:t>
            </a:fld>
            <a:endParaRPr/>
          </a:p>
        </p:txBody>
      </p:sp>
      <p:sp>
        <p:nvSpPr>
          <p:cNvPr id="289" name="Google Shape;289;p11"/>
          <p:cNvSpPr txBox="1">
            <a:spLocks noGrp="1"/>
          </p:cNvSpPr>
          <p:nvPr>
            <p:ph type="body" idx="1"/>
          </p:nvPr>
        </p:nvSpPr>
        <p:spPr>
          <a:xfrm>
            <a:off x="457200" y="914400"/>
            <a:ext cx="8229600" cy="3703320"/>
          </a:xfrm>
          <a:prstGeom prst="rect">
            <a:avLst/>
          </a:prstGeom>
          <a:noFill/>
          <a:ln>
            <a:noFill/>
          </a:ln>
        </p:spPr>
        <p:txBody>
          <a:bodyPr spcFirstLastPara="1" wrap="square" lIns="91425" tIns="45700" rIns="91425" bIns="45700" anchor="t" anchorCtr="0">
            <a:normAutofit/>
          </a:bodyPr>
          <a:lstStyle/>
          <a:p>
            <a:pPr marL="274320" lvl="0" indent="-148844" algn="just" rtl="0">
              <a:lnSpc>
                <a:spcPct val="150000"/>
              </a:lnSpc>
              <a:spcBef>
                <a:spcPts val="0"/>
              </a:spcBef>
              <a:spcAft>
                <a:spcPts val="0"/>
              </a:spcAft>
              <a:buSzPts val="1976"/>
              <a:buNone/>
            </a:pPr>
            <a:r>
              <a:rPr lang="en-US" sz="1600" dirty="0">
                <a:latin typeface="Times New Roman"/>
                <a:ea typeface="Times New Roman"/>
                <a:cs typeface="Times New Roman"/>
                <a:sym typeface="Times New Roman"/>
              </a:rPr>
              <a:t>🔹 </a:t>
            </a:r>
            <a:r>
              <a:rPr lang="en-US" sz="1600" b="1" dirty="0">
                <a:latin typeface="Times New Roman"/>
                <a:ea typeface="Times New Roman"/>
                <a:cs typeface="Times New Roman"/>
                <a:sym typeface="Times New Roman"/>
              </a:rPr>
              <a:t>User Authentication Module</a:t>
            </a:r>
          </a:p>
          <a:p>
            <a:pPr marL="274320" lvl="0" indent="-148844" algn="just" rtl="0">
              <a:lnSpc>
                <a:spcPct val="150000"/>
              </a:lnSpc>
              <a:spcBef>
                <a:spcPts val="0"/>
              </a:spcBef>
              <a:spcAft>
                <a:spcPts val="0"/>
              </a:spcAft>
              <a:buSzPts val="1976"/>
              <a:buNone/>
            </a:pPr>
            <a:r>
              <a:rPr lang="en-US" sz="1600" dirty="0">
                <a:latin typeface="Times New Roman"/>
                <a:ea typeface="Times New Roman"/>
                <a:cs typeface="Times New Roman"/>
                <a:sym typeface="Times New Roman"/>
              </a:rPr>
              <a:t>		Handles user registration, login, role-based access (Admin/Employee).</a:t>
            </a:r>
          </a:p>
          <a:p>
            <a:pPr marL="274320" lvl="0" indent="-148844" algn="just" rtl="0">
              <a:lnSpc>
                <a:spcPct val="150000"/>
              </a:lnSpc>
              <a:spcBef>
                <a:spcPts val="0"/>
              </a:spcBef>
              <a:spcAft>
                <a:spcPts val="0"/>
              </a:spcAft>
              <a:buSzPts val="1976"/>
              <a:buNone/>
            </a:pPr>
            <a:r>
              <a:rPr lang="en-US" sz="1600" dirty="0">
                <a:latin typeface="Times New Roman"/>
                <a:ea typeface="Times New Roman"/>
                <a:cs typeface="Times New Roman"/>
                <a:sym typeface="Times New Roman"/>
              </a:rPr>
              <a:t>🔹 </a:t>
            </a:r>
            <a:r>
              <a:rPr lang="en-US" sz="1600" b="1" dirty="0">
                <a:latin typeface="Times New Roman"/>
                <a:ea typeface="Times New Roman"/>
                <a:cs typeface="Times New Roman"/>
                <a:sym typeface="Times New Roman"/>
              </a:rPr>
              <a:t>Employee Management Module</a:t>
            </a:r>
          </a:p>
          <a:p>
            <a:pPr marL="274320" lvl="0" indent="-148844" algn="just" rtl="0">
              <a:lnSpc>
                <a:spcPct val="150000"/>
              </a:lnSpc>
              <a:spcBef>
                <a:spcPts val="0"/>
              </a:spcBef>
              <a:spcAft>
                <a:spcPts val="0"/>
              </a:spcAft>
              <a:buSzPts val="1976"/>
              <a:buNone/>
            </a:pPr>
            <a:r>
              <a:rPr lang="en-US" sz="1600" dirty="0">
                <a:latin typeface="Times New Roman"/>
                <a:ea typeface="Times New Roman"/>
                <a:cs typeface="Times New Roman"/>
                <a:sym typeface="Times New Roman"/>
              </a:rPr>
              <a:t>		Allows admins to add, update, delete, and manage employee details.</a:t>
            </a:r>
          </a:p>
          <a:p>
            <a:pPr marL="274320" lvl="0" indent="-148844" algn="just" rtl="0">
              <a:lnSpc>
                <a:spcPct val="150000"/>
              </a:lnSpc>
              <a:spcBef>
                <a:spcPts val="0"/>
              </a:spcBef>
              <a:spcAft>
                <a:spcPts val="0"/>
              </a:spcAft>
              <a:buSzPts val="1976"/>
              <a:buNone/>
            </a:pPr>
            <a:r>
              <a:rPr lang="en-US" sz="1600" dirty="0">
                <a:latin typeface="Times New Roman"/>
                <a:ea typeface="Times New Roman"/>
                <a:cs typeface="Times New Roman"/>
                <a:sym typeface="Times New Roman"/>
              </a:rPr>
              <a:t>🔹 </a:t>
            </a:r>
            <a:r>
              <a:rPr lang="en-US" sz="1600" b="1" dirty="0">
                <a:latin typeface="Times New Roman"/>
                <a:ea typeface="Times New Roman"/>
                <a:cs typeface="Times New Roman"/>
                <a:sym typeface="Times New Roman"/>
              </a:rPr>
              <a:t>Attendance Management Module</a:t>
            </a:r>
          </a:p>
          <a:p>
            <a:pPr marL="274320" lvl="0" indent="-148844" algn="just" rtl="0">
              <a:lnSpc>
                <a:spcPct val="150000"/>
              </a:lnSpc>
              <a:spcBef>
                <a:spcPts val="0"/>
              </a:spcBef>
              <a:spcAft>
                <a:spcPts val="0"/>
              </a:spcAft>
              <a:buSzPts val="1976"/>
              <a:buNone/>
            </a:pPr>
            <a:r>
              <a:rPr lang="en-US" sz="1600" dirty="0">
                <a:latin typeface="Times New Roman"/>
                <a:ea typeface="Times New Roman"/>
                <a:cs typeface="Times New Roman"/>
                <a:sym typeface="Times New Roman"/>
              </a:rPr>
              <a:t>		Employees can check-in and check-out daily; attendance is recorded.</a:t>
            </a:r>
          </a:p>
          <a:p>
            <a:pPr marL="274320" lvl="0" indent="-148844" algn="just" rtl="0">
              <a:lnSpc>
                <a:spcPct val="150000"/>
              </a:lnSpc>
              <a:spcBef>
                <a:spcPts val="0"/>
              </a:spcBef>
              <a:spcAft>
                <a:spcPts val="0"/>
              </a:spcAft>
              <a:buSzPts val="1976"/>
              <a:buNone/>
            </a:pPr>
            <a:r>
              <a:rPr lang="en-US" sz="1600" dirty="0">
                <a:latin typeface="Times New Roman"/>
                <a:ea typeface="Times New Roman"/>
                <a:cs typeface="Times New Roman"/>
                <a:sym typeface="Times New Roman"/>
              </a:rPr>
              <a:t>🔹 </a:t>
            </a:r>
            <a:r>
              <a:rPr lang="en-US" sz="1600" b="1" dirty="0">
                <a:latin typeface="Times New Roman"/>
                <a:ea typeface="Times New Roman"/>
                <a:cs typeface="Times New Roman"/>
                <a:sym typeface="Times New Roman"/>
              </a:rPr>
              <a:t>Leave Management Module</a:t>
            </a:r>
          </a:p>
          <a:p>
            <a:pPr marL="274320" lvl="0" indent="-148844" algn="just" rtl="0">
              <a:lnSpc>
                <a:spcPct val="150000"/>
              </a:lnSpc>
              <a:spcBef>
                <a:spcPts val="0"/>
              </a:spcBef>
              <a:spcAft>
                <a:spcPts val="0"/>
              </a:spcAft>
              <a:buSzPts val="1976"/>
              <a:buNone/>
            </a:pPr>
            <a:r>
              <a:rPr lang="en-US" sz="1600" dirty="0">
                <a:latin typeface="Times New Roman"/>
                <a:ea typeface="Times New Roman"/>
                <a:cs typeface="Times New Roman"/>
                <a:sym typeface="Times New Roman"/>
              </a:rPr>
              <a:t>		Employees submit leave requests; admins can approve or reject them.</a:t>
            </a:r>
            <a:endParaRPr sz="1600" dirty="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2"/>
          <p:cNvSpPr txBox="1">
            <a:spLocks noGrp="1"/>
          </p:cNvSpPr>
          <p:nvPr>
            <p:ph type="title"/>
          </p:nvPr>
        </p:nvSpPr>
        <p:spPr>
          <a:xfrm>
            <a:off x="457200" y="114300"/>
            <a:ext cx="8229600" cy="742950"/>
          </a:xfrm>
          <a:prstGeom prst="rect">
            <a:avLst/>
          </a:prstGeom>
          <a:solidFill>
            <a:srgbClr val="93B9C3"/>
          </a:solid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dk1"/>
              </a:buClr>
              <a:buSzPts val="3200"/>
              <a:buFont typeface="Times New Roman"/>
              <a:buNone/>
            </a:pPr>
            <a:r>
              <a:rPr lang="en-US" b="1">
                <a:solidFill>
                  <a:schemeClr val="dk1"/>
                </a:solidFill>
                <a:latin typeface="Times New Roman"/>
                <a:ea typeface="Times New Roman"/>
                <a:cs typeface="Times New Roman"/>
                <a:sym typeface="Times New Roman"/>
              </a:rPr>
              <a:t>Module Description (Cont..)</a:t>
            </a:r>
            <a:endParaRPr b="1">
              <a:solidFill>
                <a:schemeClr val="dk1"/>
              </a:solidFill>
              <a:latin typeface="Times New Roman"/>
              <a:ea typeface="Times New Roman"/>
              <a:cs typeface="Times New Roman"/>
              <a:sym typeface="Times New Roman"/>
            </a:endParaRPr>
          </a:p>
        </p:txBody>
      </p:sp>
      <p:sp>
        <p:nvSpPr>
          <p:cNvPr id="295" name="Google Shape;295;p12"/>
          <p:cNvSpPr txBox="1">
            <a:spLocks noGrp="1"/>
          </p:cNvSpPr>
          <p:nvPr>
            <p:ph type="ftr" idx="11"/>
          </p:nvPr>
        </p:nvSpPr>
        <p:spPr>
          <a:xfrm>
            <a:off x="1371600" y="4781550"/>
            <a:ext cx="6858000" cy="27432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1100" b="1">
                <a:solidFill>
                  <a:schemeClr val="dk1"/>
                </a:solidFill>
                <a:latin typeface="Times New Roman"/>
                <a:ea typeface="Times New Roman"/>
                <a:cs typeface="Times New Roman"/>
                <a:sym typeface="Times New Roman"/>
              </a:rPr>
              <a:t>CGB1221 – DATABASE MANAGEMENT SYSTEMS - PROJECT REVIEW-2</a:t>
            </a:r>
            <a:endParaRPr sz="1100"/>
          </a:p>
        </p:txBody>
      </p:sp>
      <p:sp>
        <p:nvSpPr>
          <p:cNvPr id="296" name="Google Shape;296;p12"/>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fld id="{00000000-1234-1234-1234-123412341234}" type="slidenum">
              <a:rPr lang="en-US"/>
              <a:t>13</a:t>
            </a:fld>
            <a:endParaRPr/>
          </a:p>
        </p:txBody>
      </p:sp>
      <p:sp>
        <p:nvSpPr>
          <p:cNvPr id="297" name="Google Shape;297;p12"/>
          <p:cNvSpPr txBox="1">
            <a:spLocks noGrp="1"/>
          </p:cNvSpPr>
          <p:nvPr>
            <p:ph type="body" idx="1"/>
          </p:nvPr>
        </p:nvSpPr>
        <p:spPr>
          <a:xfrm>
            <a:off x="457200" y="914400"/>
            <a:ext cx="8229600" cy="3703320"/>
          </a:xfrm>
          <a:prstGeom prst="rect">
            <a:avLst/>
          </a:prstGeom>
          <a:noFill/>
          <a:ln>
            <a:noFill/>
          </a:ln>
        </p:spPr>
        <p:txBody>
          <a:bodyPr spcFirstLastPara="1" wrap="square" lIns="91425" tIns="45700" rIns="91425" bIns="45700" anchor="t" anchorCtr="0">
            <a:normAutofit fontScale="92500" lnSpcReduction="10000"/>
          </a:bodyPr>
          <a:lstStyle/>
          <a:p>
            <a:pPr marL="468376" indent="-342900" algn="just">
              <a:lnSpc>
                <a:spcPct val="160000"/>
              </a:lnSpc>
              <a:spcBef>
                <a:spcPts val="0"/>
              </a:spcBef>
              <a:buSzPts val="1976"/>
              <a:buFont typeface="Arial" panose="020B0604020202020204" pitchFamily="34" charset="0"/>
              <a:buChar char="•"/>
            </a:pPr>
            <a:r>
              <a:rPr lang="en-IN" sz="1600" b="1" dirty="0">
                <a:latin typeface="Times New Roman"/>
                <a:ea typeface="Times New Roman"/>
                <a:cs typeface="Times New Roman"/>
                <a:sym typeface="Times New Roman"/>
              </a:rPr>
              <a:t>Notifications Module</a:t>
            </a:r>
          </a:p>
          <a:p>
            <a:pPr marL="125476" indent="0" algn="just">
              <a:lnSpc>
                <a:spcPct val="160000"/>
              </a:lnSpc>
              <a:spcBef>
                <a:spcPts val="0"/>
              </a:spcBef>
              <a:buSzPts val="1976"/>
              <a:buNone/>
            </a:pPr>
            <a:r>
              <a:rPr lang="en-IN" sz="1600" dirty="0">
                <a:latin typeface="Times New Roman"/>
                <a:ea typeface="Times New Roman"/>
                <a:cs typeface="Times New Roman"/>
                <a:sym typeface="Times New Roman"/>
              </a:rPr>
              <a:t>	Sends important updates like leave approval/rejection to employees.</a:t>
            </a:r>
          </a:p>
          <a:p>
            <a:pPr marL="468376" indent="-342900" algn="just">
              <a:lnSpc>
                <a:spcPct val="160000"/>
              </a:lnSpc>
              <a:spcBef>
                <a:spcPts val="0"/>
              </a:spcBef>
              <a:buSzPts val="1976"/>
              <a:buFont typeface="Arial" panose="020B0604020202020204" pitchFamily="34" charset="0"/>
              <a:buChar char="•"/>
            </a:pPr>
            <a:r>
              <a:rPr lang="en-IN" sz="1600" b="1" dirty="0">
                <a:latin typeface="Times New Roman"/>
                <a:ea typeface="Times New Roman"/>
                <a:cs typeface="Times New Roman"/>
                <a:sym typeface="Times New Roman"/>
              </a:rPr>
              <a:t>Admin Dashboard Module</a:t>
            </a:r>
          </a:p>
          <a:p>
            <a:pPr marL="125476" indent="0" algn="just">
              <a:lnSpc>
                <a:spcPct val="160000"/>
              </a:lnSpc>
              <a:spcBef>
                <a:spcPts val="0"/>
              </a:spcBef>
              <a:buSzPts val="1976"/>
              <a:buNone/>
            </a:pPr>
            <a:r>
              <a:rPr lang="en-IN" sz="1600" dirty="0">
                <a:latin typeface="Times New Roman"/>
                <a:ea typeface="Times New Roman"/>
                <a:cs typeface="Times New Roman"/>
                <a:sym typeface="Times New Roman"/>
              </a:rPr>
              <a:t>	Admin views summary counts like total employees, pending leaves, etc.</a:t>
            </a:r>
          </a:p>
          <a:p>
            <a:pPr marL="468376" indent="-342900" algn="just">
              <a:lnSpc>
                <a:spcPct val="160000"/>
              </a:lnSpc>
              <a:spcBef>
                <a:spcPts val="0"/>
              </a:spcBef>
              <a:buSzPts val="1976"/>
              <a:buFont typeface="Arial" panose="020B0604020202020204" pitchFamily="34" charset="0"/>
              <a:buChar char="•"/>
            </a:pPr>
            <a:r>
              <a:rPr lang="en-IN" sz="1600" b="1" dirty="0">
                <a:latin typeface="Times New Roman"/>
                <a:ea typeface="Times New Roman"/>
                <a:cs typeface="Times New Roman"/>
                <a:sym typeface="Times New Roman"/>
              </a:rPr>
              <a:t>Export Module</a:t>
            </a:r>
          </a:p>
          <a:p>
            <a:pPr marL="125476" indent="0" algn="just">
              <a:lnSpc>
                <a:spcPct val="160000"/>
              </a:lnSpc>
              <a:spcBef>
                <a:spcPts val="0"/>
              </a:spcBef>
              <a:buSzPts val="1976"/>
              <a:buNone/>
            </a:pPr>
            <a:r>
              <a:rPr lang="en-IN" sz="1600" dirty="0">
                <a:latin typeface="Times New Roman"/>
                <a:ea typeface="Times New Roman"/>
                <a:cs typeface="Times New Roman"/>
                <a:sym typeface="Times New Roman"/>
              </a:rPr>
              <a:t>	Allows exporting employee attendance and leave data into CSV format.</a:t>
            </a:r>
          </a:p>
          <a:p>
            <a:pPr marL="468376" indent="-342900" algn="just">
              <a:lnSpc>
                <a:spcPct val="160000"/>
              </a:lnSpc>
              <a:spcBef>
                <a:spcPts val="0"/>
              </a:spcBef>
              <a:buSzPts val="1976"/>
              <a:buFont typeface="Arial" panose="020B0604020202020204" pitchFamily="34" charset="0"/>
              <a:buChar char="•"/>
            </a:pPr>
            <a:r>
              <a:rPr lang="en-IN" sz="1600" dirty="0">
                <a:latin typeface="Times New Roman"/>
                <a:ea typeface="Times New Roman"/>
                <a:cs typeface="Times New Roman"/>
                <a:sym typeface="Times New Roman"/>
              </a:rPr>
              <a:t> </a:t>
            </a:r>
            <a:r>
              <a:rPr lang="en-IN" sz="1600" b="1" dirty="0">
                <a:latin typeface="Times New Roman"/>
                <a:ea typeface="Times New Roman"/>
                <a:cs typeface="Times New Roman"/>
                <a:sym typeface="Times New Roman"/>
              </a:rPr>
              <a:t>Profile Management Module</a:t>
            </a:r>
          </a:p>
          <a:p>
            <a:pPr marL="125476" indent="0" algn="just">
              <a:lnSpc>
                <a:spcPct val="160000"/>
              </a:lnSpc>
              <a:spcBef>
                <a:spcPts val="0"/>
              </a:spcBef>
              <a:buSzPts val="1976"/>
              <a:buNone/>
            </a:pPr>
            <a:r>
              <a:rPr lang="en-IN" sz="1600" dirty="0">
                <a:latin typeface="Times New Roman"/>
                <a:ea typeface="Times New Roman"/>
                <a:cs typeface="Times New Roman"/>
                <a:sym typeface="Times New Roman"/>
              </a:rPr>
              <a:t>	Employees can view and update their profile details.</a:t>
            </a:r>
          </a:p>
          <a:p>
            <a:pPr marL="468376" indent="-342900" algn="just">
              <a:lnSpc>
                <a:spcPct val="160000"/>
              </a:lnSpc>
              <a:spcBef>
                <a:spcPts val="0"/>
              </a:spcBef>
              <a:buSzPts val="1976"/>
              <a:buFont typeface="Arial" panose="020B0604020202020204" pitchFamily="34" charset="0"/>
              <a:buChar char="•"/>
            </a:pPr>
            <a:r>
              <a:rPr lang="en-IN" sz="1600" dirty="0">
                <a:latin typeface="Times New Roman"/>
                <a:ea typeface="Times New Roman"/>
                <a:cs typeface="Times New Roman"/>
                <a:sym typeface="Times New Roman"/>
              </a:rPr>
              <a:t> </a:t>
            </a:r>
            <a:r>
              <a:rPr lang="en-IN" sz="1600" b="1" dirty="0">
                <a:latin typeface="Times New Roman"/>
                <a:ea typeface="Times New Roman"/>
                <a:cs typeface="Times New Roman"/>
                <a:sym typeface="Times New Roman"/>
              </a:rPr>
              <a:t>Password Management Module</a:t>
            </a:r>
          </a:p>
          <a:p>
            <a:pPr marL="125476" indent="0" algn="just">
              <a:lnSpc>
                <a:spcPct val="160000"/>
              </a:lnSpc>
              <a:spcBef>
                <a:spcPts val="0"/>
              </a:spcBef>
              <a:buSzPts val="1976"/>
              <a:buNone/>
            </a:pPr>
            <a:r>
              <a:rPr lang="en-IN" sz="1600" dirty="0">
                <a:latin typeface="Times New Roman"/>
                <a:ea typeface="Times New Roman"/>
                <a:cs typeface="Times New Roman"/>
                <a:sym typeface="Times New Roman"/>
              </a:rPr>
              <a:t>	Users can change their password or reset it if forgotten.</a:t>
            </a:r>
            <a:endParaRPr sz="1600" dirty="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3"/>
          <p:cNvSpPr txBox="1">
            <a:spLocks noGrp="1"/>
          </p:cNvSpPr>
          <p:nvPr>
            <p:ph type="title"/>
          </p:nvPr>
        </p:nvSpPr>
        <p:spPr>
          <a:xfrm>
            <a:off x="457200" y="114300"/>
            <a:ext cx="8229600" cy="742950"/>
          </a:xfrm>
          <a:prstGeom prst="rect">
            <a:avLst/>
          </a:prstGeom>
          <a:solidFill>
            <a:srgbClr val="93B9C3"/>
          </a:solid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1"/>
              </a:buClr>
              <a:buSzPts val="2400"/>
              <a:buFont typeface="Times New Roman"/>
              <a:buNone/>
            </a:pPr>
            <a:r>
              <a:rPr lang="en-US" sz="2400" b="1">
                <a:solidFill>
                  <a:schemeClr val="dk1"/>
                </a:solidFill>
                <a:latin typeface="Times New Roman"/>
                <a:ea typeface="Times New Roman"/>
                <a:cs typeface="Times New Roman"/>
                <a:sym typeface="Times New Roman"/>
              </a:rPr>
              <a:t>Software Specification </a:t>
            </a:r>
            <a:br>
              <a:rPr lang="en-US" sz="2400" b="1">
                <a:solidFill>
                  <a:schemeClr val="dk1"/>
                </a:solidFill>
                <a:latin typeface="Times New Roman"/>
                <a:ea typeface="Times New Roman"/>
                <a:cs typeface="Times New Roman"/>
                <a:sym typeface="Times New Roman"/>
              </a:rPr>
            </a:br>
            <a:r>
              <a:rPr lang="en-US" sz="2400" b="1">
                <a:solidFill>
                  <a:schemeClr val="dk1"/>
                </a:solidFill>
                <a:latin typeface="Times New Roman"/>
                <a:ea typeface="Times New Roman"/>
                <a:cs typeface="Times New Roman"/>
                <a:sym typeface="Times New Roman"/>
              </a:rPr>
              <a:t>(Tools / Programming Languages used)</a:t>
            </a:r>
            <a:endParaRPr sz="2400" b="1">
              <a:solidFill>
                <a:schemeClr val="dk1"/>
              </a:solidFill>
              <a:latin typeface="Times New Roman"/>
              <a:ea typeface="Times New Roman"/>
              <a:cs typeface="Times New Roman"/>
              <a:sym typeface="Times New Roman"/>
            </a:endParaRPr>
          </a:p>
        </p:txBody>
      </p:sp>
      <p:sp>
        <p:nvSpPr>
          <p:cNvPr id="303" name="Google Shape;303;p13"/>
          <p:cNvSpPr txBox="1">
            <a:spLocks noGrp="1"/>
          </p:cNvSpPr>
          <p:nvPr>
            <p:ph type="ftr" idx="11"/>
          </p:nvPr>
        </p:nvSpPr>
        <p:spPr>
          <a:xfrm>
            <a:off x="1600200" y="4781550"/>
            <a:ext cx="6477000" cy="27432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1100" b="1">
                <a:solidFill>
                  <a:schemeClr val="dk1"/>
                </a:solidFill>
                <a:latin typeface="Times New Roman"/>
                <a:ea typeface="Times New Roman"/>
                <a:cs typeface="Times New Roman"/>
                <a:sym typeface="Times New Roman"/>
              </a:rPr>
              <a:t>CGB1221 – DATABASE MANAGEMENT SYSTEMS - PROJECT REVIEW-2</a:t>
            </a:r>
            <a:endParaRPr sz="1100"/>
          </a:p>
        </p:txBody>
      </p:sp>
      <p:sp>
        <p:nvSpPr>
          <p:cNvPr id="304" name="Google Shape;304;p13"/>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fld id="{00000000-1234-1234-1234-123412341234}" type="slidenum">
              <a:rPr lang="en-US"/>
              <a:t>14</a:t>
            </a:fld>
            <a:endParaRPr/>
          </a:p>
        </p:txBody>
      </p:sp>
      <p:sp>
        <p:nvSpPr>
          <p:cNvPr id="305" name="Google Shape;305;p13"/>
          <p:cNvSpPr txBox="1">
            <a:spLocks noGrp="1"/>
          </p:cNvSpPr>
          <p:nvPr>
            <p:ph type="body" idx="1"/>
          </p:nvPr>
        </p:nvSpPr>
        <p:spPr>
          <a:xfrm>
            <a:off x="457200" y="914400"/>
            <a:ext cx="8229600" cy="3703320"/>
          </a:xfrm>
          <a:prstGeom prst="rect">
            <a:avLst/>
          </a:prstGeom>
          <a:noFill/>
          <a:ln>
            <a:noFill/>
          </a:ln>
        </p:spPr>
        <p:txBody>
          <a:bodyPr spcFirstLastPara="1" wrap="square" lIns="91425" tIns="45700" rIns="91425" bIns="45700" anchor="t" anchorCtr="0">
            <a:normAutofit/>
          </a:bodyPr>
          <a:lstStyle/>
          <a:p>
            <a:pPr marL="274320" lvl="0" indent="-148844" algn="l" rtl="0">
              <a:lnSpc>
                <a:spcPct val="100000"/>
              </a:lnSpc>
              <a:spcBef>
                <a:spcPts val="0"/>
              </a:spcBef>
              <a:spcAft>
                <a:spcPts val="0"/>
              </a:spcAft>
              <a:buSzPts val="1976"/>
              <a:buNone/>
            </a:pPr>
            <a:endParaRPr dirty="0">
              <a:latin typeface="Times New Roman"/>
              <a:ea typeface="Times New Roman"/>
              <a:cs typeface="Times New Roman"/>
              <a:sym typeface="Times New Roman"/>
            </a:endParaRPr>
          </a:p>
          <a:p>
            <a:pPr marL="285750" indent="-285750" algn="just">
              <a:lnSpc>
                <a:spcPct val="150000"/>
              </a:lnSpc>
              <a:buSzPts val="1976"/>
              <a:buFont typeface="Arial" panose="020B0604020202020204" pitchFamily="34" charset="0"/>
              <a:buChar char="•"/>
            </a:pPr>
            <a:r>
              <a:rPr lang="en-US" sz="1600" b="1" dirty="0">
                <a:latin typeface="Times New Roman" panose="02020603050405020304" pitchFamily="18" charset="0"/>
                <a:ea typeface="Times New Roman"/>
                <a:cs typeface="Times New Roman" panose="02020603050405020304" pitchFamily="18" charset="0"/>
                <a:sym typeface="Times New Roman"/>
              </a:rPr>
              <a:t>Front-end:</a:t>
            </a:r>
          </a:p>
          <a:p>
            <a:pPr marL="0" indent="0" algn="just">
              <a:lnSpc>
                <a:spcPct val="150000"/>
              </a:lnSpc>
              <a:buSzPts val="1976"/>
              <a:buNone/>
            </a:pPr>
            <a:r>
              <a:rPr lang="en-US" sz="1600" dirty="0">
                <a:latin typeface="Times New Roman" panose="02020603050405020304" pitchFamily="18" charset="0"/>
                <a:cs typeface="Times New Roman" panose="02020603050405020304" pitchFamily="18" charset="0"/>
                <a:sym typeface="Times New Roman"/>
              </a:rPr>
              <a:t>	HTML5</a:t>
            </a:r>
          </a:p>
          <a:p>
            <a:pPr marL="0" indent="0" algn="just">
              <a:lnSpc>
                <a:spcPct val="150000"/>
              </a:lnSpc>
              <a:buSzPts val="1976"/>
              <a:buNone/>
            </a:pPr>
            <a:r>
              <a:rPr lang="en-US" sz="1600" dirty="0">
                <a:latin typeface="Times New Roman" panose="02020603050405020304" pitchFamily="18" charset="0"/>
                <a:cs typeface="Times New Roman" panose="02020603050405020304" pitchFamily="18" charset="0"/>
                <a:sym typeface="Times New Roman"/>
              </a:rPr>
              <a:t>	CSS3</a:t>
            </a:r>
            <a:endParaRPr lang="en-US" sz="1600" dirty="0">
              <a:latin typeface="Times New Roman" panose="02020603050405020304" pitchFamily="18" charset="0"/>
              <a:cs typeface="Times New Roman" panose="02020603050405020304" pitchFamily="18" charset="0"/>
            </a:endParaRPr>
          </a:p>
          <a:p>
            <a:pPr marL="285750" indent="-285750" algn="just">
              <a:lnSpc>
                <a:spcPct val="150000"/>
              </a:lnSpc>
              <a:buSzPts val="1976"/>
              <a:buFont typeface="Arial" panose="020B0604020202020204" pitchFamily="34" charset="0"/>
              <a:buChar char="•"/>
            </a:pPr>
            <a:r>
              <a:rPr lang="en-US" sz="1600" b="1" dirty="0">
                <a:latin typeface="Times New Roman" panose="02020603050405020304" pitchFamily="18" charset="0"/>
                <a:ea typeface="Times New Roman"/>
                <a:cs typeface="Times New Roman" panose="02020603050405020304" pitchFamily="18" charset="0"/>
                <a:sym typeface="Times New Roman"/>
              </a:rPr>
              <a:t>Back-end:</a:t>
            </a:r>
          </a:p>
          <a:p>
            <a:pPr marL="0" indent="0" algn="just">
              <a:lnSpc>
                <a:spcPct val="150000"/>
              </a:lnSpc>
              <a:buSzPts val="1976"/>
              <a:buNone/>
            </a:pPr>
            <a:r>
              <a:rPr lang="en-US" sz="1600" dirty="0">
                <a:latin typeface="Times New Roman" panose="02020603050405020304" pitchFamily="18" charset="0"/>
                <a:cs typeface="Times New Roman" panose="02020603050405020304" pitchFamily="18" charset="0"/>
                <a:sym typeface="Times New Roman"/>
              </a:rPr>
              <a:t>	PHP</a:t>
            </a:r>
          </a:p>
          <a:p>
            <a:pPr marL="0" indent="0" algn="just">
              <a:lnSpc>
                <a:spcPct val="150000"/>
              </a:lnSpc>
              <a:buSzPts val="1976"/>
              <a:buNone/>
            </a:pPr>
            <a:r>
              <a:rPr lang="en-US" sz="1600" dirty="0">
                <a:latin typeface="Times New Roman" panose="02020603050405020304" pitchFamily="18" charset="0"/>
                <a:cs typeface="Times New Roman" panose="02020603050405020304" pitchFamily="18" charset="0"/>
                <a:sym typeface="Times New Roman"/>
              </a:rPr>
              <a:t>	My SQL</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4"/>
          <p:cNvSpPr txBox="1">
            <a:spLocks noGrp="1"/>
          </p:cNvSpPr>
          <p:nvPr>
            <p:ph type="title"/>
          </p:nvPr>
        </p:nvSpPr>
        <p:spPr>
          <a:prstGeom prst="rect">
            <a:avLst/>
          </a:prstGeom>
          <a:solidFill>
            <a:srgbClr val="93B9C3"/>
          </a:solid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dk1"/>
              </a:buClr>
              <a:buSzPts val="3200"/>
              <a:buFont typeface="Times New Roman"/>
              <a:buNone/>
            </a:pPr>
            <a:r>
              <a:rPr lang="en-US" b="1">
                <a:solidFill>
                  <a:schemeClr val="dk1"/>
                </a:solidFill>
                <a:latin typeface="Times New Roman"/>
                <a:ea typeface="Times New Roman"/>
                <a:cs typeface="Times New Roman"/>
                <a:sym typeface="Times New Roman"/>
              </a:rPr>
              <a:t>Sample Screen shot</a:t>
            </a:r>
            <a:endParaRPr b="1">
              <a:solidFill>
                <a:schemeClr val="dk1"/>
              </a:solidFill>
              <a:latin typeface="Times New Roman"/>
              <a:ea typeface="Times New Roman"/>
              <a:cs typeface="Times New Roman"/>
              <a:sym typeface="Times New Roman"/>
            </a:endParaRPr>
          </a:p>
        </p:txBody>
      </p:sp>
      <p:sp>
        <p:nvSpPr>
          <p:cNvPr id="2" name="Text Placeholder 1">
            <a:extLst>
              <a:ext uri="{FF2B5EF4-FFF2-40B4-BE49-F238E27FC236}">
                <a16:creationId xmlns:a16="http://schemas.microsoft.com/office/drawing/2014/main" id="{5EBE721A-73F8-49F8-A2DE-E94B4D56D499}"/>
              </a:ext>
            </a:extLst>
          </p:cNvPr>
          <p:cNvSpPr>
            <a:spLocks noGrp="1"/>
          </p:cNvSpPr>
          <p:nvPr>
            <p:ph type="body" idx="1"/>
          </p:nvPr>
        </p:nvSpPr>
        <p:spPr/>
        <p:txBody>
          <a:bodyPr/>
          <a:lstStyle/>
          <a:p>
            <a:pPr algn="ctr"/>
            <a:r>
              <a:rPr lang="en-IN" sz="2000" dirty="0">
                <a:latin typeface="Times New Roman" panose="02020603050405020304" pitchFamily="18" charset="0"/>
                <a:cs typeface="Times New Roman" panose="02020603050405020304" pitchFamily="18" charset="0"/>
              </a:rPr>
              <a:t>REGISTER PAGE</a:t>
            </a:r>
          </a:p>
        </p:txBody>
      </p:sp>
      <p:sp>
        <p:nvSpPr>
          <p:cNvPr id="3" name="Text Placeholder 2">
            <a:extLst>
              <a:ext uri="{FF2B5EF4-FFF2-40B4-BE49-F238E27FC236}">
                <a16:creationId xmlns:a16="http://schemas.microsoft.com/office/drawing/2014/main" id="{0F03BB65-154C-4238-1CB9-DBB3A52A5BCC}"/>
              </a:ext>
            </a:extLst>
          </p:cNvPr>
          <p:cNvSpPr>
            <a:spLocks noGrp="1"/>
          </p:cNvSpPr>
          <p:nvPr>
            <p:ph type="body" idx="2"/>
          </p:nvPr>
        </p:nvSpPr>
        <p:spPr/>
        <p:txBody>
          <a:bodyPr>
            <a:normAutofit/>
          </a:bodyPr>
          <a:lstStyle/>
          <a:p>
            <a:pPr algn="ctr"/>
            <a:r>
              <a:rPr lang="en-IN" sz="2000" dirty="0">
                <a:latin typeface="Times New Roman" panose="02020603050405020304" pitchFamily="18" charset="0"/>
                <a:cs typeface="Times New Roman" panose="02020603050405020304" pitchFamily="18" charset="0"/>
              </a:rPr>
              <a:t>LOGIN PAGE</a:t>
            </a:r>
          </a:p>
        </p:txBody>
      </p:sp>
      <p:sp>
        <p:nvSpPr>
          <p:cNvPr id="311" name="Google Shape;311;p14"/>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1100" b="1">
                <a:solidFill>
                  <a:schemeClr val="dk1"/>
                </a:solidFill>
                <a:latin typeface="Times New Roman"/>
                <a:ea typeface="Times New Roman"/>
                <a:cs typeface="Times New Roman"/>
                <a:sym typeface="Times New Roman"/>
              </a:rPr>
              <a:t>CGB1221 – DATABASE MANAGEMENT SYSTEMS - PROJECT REVIEW-2</a:t>
            </a:r>
            <a:endParaRPr sz="1100"/>
          </a:p>
        </p:txBody>
      </p:sp>
      <p:sp>
        <p:nvSpPr>
          <p:cNvPr id="312" name="Google Shape;312;p14"/>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fld id="{00000000-1234-1234-1234-123412341234}" type="slidenum">
              <a:rPr lang="en-US"/>
              <a:t>15</a:t>
            </a:fld>
            <a:endParaRPr/>
          </a:p>
        </p:txBody>
      </p:sp>
      <p:sp>
        <p:nvSpPr>
          <p:cNvPr id="5" name="Text Placeholder 4">
            <a:extLst>
              <a:ext uri="{FF2B5EF4-FFF2-40B4-BE49-F238E27FC236}">
                <a16:creationId xmlns:a16="http://schemas.microsoft.com/office/drawing/2014/main" id="{BE206CFC-D933-A913-3D54-102031186CC0}"/>
              </a:ext>
            </a:extLst>
          </p:cNvPr>
          <p:cNvSpPr>
            <a:spLocks noGrp="1"/>
          </p:cNvSpPr>
          <p:nvPr>
            <p:ph type="body" idx="4"/>
          </p:nvPr>
        </p:nvSpPr>
        <p:spPr/>
        <p:txBody>
          <a:bodyPr/>
          <a:lstStyle/>
          <a:p>
            <a:endParaRPr lang="en-IN" dirty="0"/>
          </a:p>
        </p:txBody>
      </p:sp>
      <p:pic>
        <p:nvPicPr>
          <p:cNvPr id="8" name="Picture 7">
            <a:extLst>
              <a:ext uri="{FF2B5EF4-FFF2-40B4-BE49-F238E27FC236}">
                <a16:creationId xmlns:a16="http://schemas.microsoft.com/office/drawing/2014/main" id="{0A4C4289-B2AA-7B37-73D6-8A84A7DC29AA}"/>
              </a:ext>
            </a:extLst>
          </p:cNvPr>
          <p:cNvPicPr>
            <a:picLocks noChangeAspect="1"/>
          </p:cNvPicPr>
          <p:nvPr/>
        </p:nvPicPr>
        <p:blipFill>
          <a:blip r:embed="rId3"/>
          <a:srcRect l="7510" t="7004"/>
          <a:stretch/>
        </p:blipFill>
        <p:spPr>
          <a:xfrm>
            <a:off x="457200" y="1621690"/>
            <a:ext cx="4040188" cy="3028950"/>
          </a:xfrm>
          <a:prstGeom prst="rect">
            <a:avLst/>
          </a:prstGeom>
        </p:spPr>
      </p:pic>
      <p:pic>
        <p:nvPicPr>
          <p:cNvPr id="11" name="Picture 10">
            <a:extLst>
              <a:ext uri="{FF2B5EF4-FFF2-40B4-BE49-F238E27FC236}">
                <a16:creationId xmlns:a16="http://schemas.microsoft.com/office/drawing/2014/main" id="{C1DB9000-5EE0-BCE5-466C-E347644FAECC}"/>
              </a:ext>
            </a:extLst>
          </p:cNvPr>
          <p:cNvPicPr>
            <a:picLocks noChangeAspect="1"/>
          </p:cNvPicPr>
          <p:nvPr/>
        </p:nvPicPr>
        <p:blipFill>
          <a:blip r:embed="rId4"/>
          <a:srcRect l="9483" t="8940"/>
          <a:stretch/>
        </p:blipFill>
        <p:spPr>
          <a:xfrm>
            <a:off x="4648200" y="1600199"/>
            <a:ext cx="4163141" cy="307193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9">
          <a:extLst>
            <a:ext uri="{FF2B5EF4-FFF2-40B4-BE49-F238E27FC236}">
              <a16:creationId xmlns:a16="http://schemas.microsoft.com/office/drawing/2014/main" id="{9172928D-81AF-68B5-6D0C-E370D9B533E2}"/>
            </a:ext>
          </a:extLst>
        </p:cNvPr>
        <p:cNvGrpSpPr/>
        <p:nvPr/>
      </p:nvGrpSpPr>
      <p:grpSpPr>
        <a:xfrm>
          <a:off x="0" y="0"/>
          <a:ext cx="0" cy="0"/>
          <a:chOff x="0" y="0"/>
          <a:chExt cx="0" cy="0"/>
        </a:xfrm>
      </p:grpSpPr>
      <p:sp>
        <p:nvSpPr>
          <p:cNvPr id="310" name="Google Shape;310;p14">
            <a:extLst>
              <a:ext uri="{FF2B5EF4-FFF2-40B4-BE49-F238E27FC236}">
                <a16:creationId xmlns:a16="http://schemas.microsoft.com/office/drawing/2014/main" id="{30D48714-A7C2-0DAD-AECC-3943AF0D3E5E}"/>
              </a:ext>
            </a:extLst>
          </p:cNvPr>
          <p:cNvSpPr txBox="1">
            <a:spLocks noGrp="1"/>
          </p:cNvSpPr>
          <p:nvPr>
            <p:ph type="title"/>
          </p:nvPr>
        </p:nvSpPr>
        <p:spPr>
          <a:prstGeom prst="rect">
            <a:avLst/>
          </a:prstGeom>
          <a:solidFill>
            <a:srgbClr val="93B9C3"/>
          </a:solid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dk1"/>
              </a:buClr>
              <a:buSzPts val="3200"/>
              <a:buFont typeface="Times New Roman"/>
              <a:buNone/>
            </a:pPr>
            <a:r>
              <a:rPr lang="en-US" b="1">
                <a:solidFill>
                  <a:schemeClr val="dk1"/>
                </a:solidFill>
                <a:latin typeface="Times New Roman"/>
                <a:ea typeface="Times New Roman"/>
                <a:cs typeface="Times New Roman"/>
                <a:sym typeface="Times New Roman"/>
              </a:rPr>
              <a:t>Sample Screen shot</a:t>
            </a:r>
            <a:endParaRPr b="1">
              <a:solidFill>
                <a:schemeClr val="dk1"/>
              </a:solidFill>
              <a:latin typeface="Times New Roman"/>
              <a:ea typeface="Times New Roman"/>
              <a:cs typeface="Times New Roman"/>
              <a:sym typeface="Times New Roman"/>
            </a:endParaRPr>
          </a:p>
        </p:txBody>
      </p:sp>
      <p:sp>
        <p:nvSpPr>
          <p:cNvPr id="311" name="Google Shape;311;p14">
            <a:extLst>
              <a:ext uri="{FF2B5EF4-FFF2-40B4-BE49-F238E27FC236}">
                <a16:creationId xmlns:a16="http://schemas.microsoft.com/office/drawing/2014/main" id="{6B647094-8DA5-17C7-632C-5CB7D5F18732}"/>
              </a:ext>
            </a:extLst>
          </p:cNvPr>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1100" b="1">
                <a:solidFill>
                  <a:schemeClr val="dk1"/>
                </a:solidFill>
                <a:latin typeface="Times New Roman"/>
                <a:ea typeface="Times New Roman"/>
                <a:cs typeface="Times New Roman"/>
                <a:sym typeface="Times New Roman"/>
              </a:rPr>
              <a:t>CGB1221 – DATABASE MANAGEMENT SYSTEMS - PROJECT REVIEW-2</a:t>
            </a:r>
            <a:endParaRPr sz="1100"/>
          </a:p>
        </p:txBody>
      </p:sp>
      <p:sp>
        <p:nvSpPr>
          <p:cNvPr id="312" name="Google Shape;312;p14">
            <a:extLst>
              <a:ext uri="{FF2B5EF4-FFF2-40B4-BE49-F238E27FC236}">
                <a16:creationId xmlns:a16="http://schemas.microsoft.com/office/drawing/2014/main" id="{25BC732D-29D8-0CF7-E018-A74BA9A3A355}"/>
              </a:ext>
            </a:extLst>
          </p:cNvPr>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fld id="{00000000-1234-1234-1234-123412341234}" type="slidenum">
              <a:rPr lang="en-US"/>
              <a:t>16</a:t>
            </a:fld>
            <a:endParaRPr/>
          </a:p>
        </p:txBody>
      </p:sp>
      <p:pic>
        <p:nvPicPr>
          <p:cNvPr id="3" name="Picture 2">
            <a:extLst>
              <a:ext uri="{FF2B5EF4-FFF2-40B4-BE49-F238E27FC236}">
                <a16:creationId xmlns:a16="http://schemas.microsoft.com/office/drawing/2014/main" id="{0043A4C5-CFB3-89BA-3511-DD7F05CF47C6}"/>
              </a:ext>
            </a:extLst>
          </p:cNvPr>
          <p:cNvPicPr>
            <a:picLocks noChangeAspect="1"/>
          </p:cNvPicPr>
          <p:nvPr/>
        </p:nvPicPr>
        <p:blipFill>
          <a:blip r:embed="rId3"/>
          <a:stretch>
            <a:fillRect/>
          </a:stretch>
        </p:blipFill>
        <p:spPr>
          <a:xfrm>
            <a:off x="457200" y="973434"/>
            <a:ext cx="8229600" cy="3677644"/>
          </a:xfrm>
          <a:prstGeom prst="rect">
            <a:avLst/>
          </a:prstGeom>
        </p:spPr>
      </p:pic>
    </p:spTree>
    <p:extLst>
      <p:ext uri="{BB962C8B-B14F-4D97-AF65-F5344CB8AC3E}">
        <p14:creationId xmlns:p14="http://schemas.microsoft.com/office/powerpoint/2010/main" val="1846451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9">
          <a:extLst>
            <a:ext uri="{FF2B5EF4-FFF2-40B4-BE49-F238E27FC236}">
              <a16:creationId xmlns:a16="http://schemas.microsoft.com/office/drawing/2014/main" id="{763EF7AF-6142-5B3F-649D-2E50DD1CD946}"/>
            </a:ext>
          </a:extLst>
        </p:cNvPr>
        <p:cNvGrpSpPr/>
        <p:nvPr/>
      </p:nvGrpSpPr>
      <p:grpSpPr>
        <a:xfrm>
          <a:off x="0" y="0"/>
          <a:ext cx="0" cy="0"/>
          <a:chOff x="0" y="0"/>
          <a:chExt cx="0" cy="0"/>
        </a:xfrm>
      </p:grpSpPr>
      <p:sp>
        <p:nvSpPr>
          <p:cNvPr id="310" name="Google Shape;310;p14">
            <a:extLst>
              <a:ext uri="{FF2B5EF4-FFF2-40B4-BE49-F238E27FC236}">
                <a16:creationId xmlns:a16="http://schemas.microsoft.com/office/drawing/2014/main" id="{47C8FDFE-CA90-B69C-7D7A-5B9C66468482}"/>
              </a:ext>
            </a:extLst>
          </p:cNvPr>
          <p:cNvSpPr txBox="1">
            <a:spLocks noGrp="1"/>
          </p:cNvSpPr>
          <p:nvPr>
            <p:ph type="title"/>
          </p:nvPr>
        </p:nvSpPr>
        <p:spPr>
          <a:prstGeom prst="rect">
            <a:avLst/>
          </a:prstGeom>
          <a:solidFill>
            <a:srgbClr val="93B9C3"/>
          </a:solid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dk1"/>
              </a:buClr>
              <a:buSzPts val="3200"/>
              <a:buFont typeface="Times New Roman"/>
              <a:buNone/>
            </a:pPr>
            <a:r>
              <a:rPr lang="en-US" b="1">
                <a:solidFill>
                  <a:schemeClr val="dk1"/>
                </a:solidFill>
                <a:latin typeface="Times New Roman"/>
                <a:ea typeface="Times New Roman"/>
                <a:cs typeface="Times New Roman"/>
                <a:sym typeface="Times New Roman"/>
              </a:rPr>
              <a:t>Sample Screen shot</a:t>
            </a:r>
            <a:endParaRPr b="1">
              <a:solidFill>
                <a:schemeClr val="dk1"/>
              </a:solidFill>
              <a:latin typeface="Times New Roman"/>
              <a:ea typeface="Times New Roman"/>
              <a:cs typeface="Times New Roman"/>
              <a:sym typeface="Times New Roman"/>
            </a:endParaRPr>
          </a:p>
        </p:txBody>
      </p:sp>
      <p:sp>
        <p:nvSpPr>
          <p:cNvPr id="2" name="Text Placeholder 1">
            <a:extLst>
              <a:ext uri="{FF2B5EF4-FFF2-40B4-BE49-F238E27FC236}">
                <a16:creationId xmlns:a16="http://schemas.microsoft.com/office/drawing/2014/main" id="{52DE3B1D-ACF9-1CFE-CB07-1D491D83B173}"/>
              </a:ext>
            </a:extLst>
          </p:cNvPr>
          <p:cNvSpPr>
            <a:spLocks noGrp="1"/>
          </p:cNvSpPr>
          <p:nvPr>
            <p:ph type="body" idx="1"/>
          </p:nvPr>
        </p:nvSpPr>
        <p:spPr/>
        <p:txBody>
          <a:bodyPr/>
          <a:lstStyle/>
          <a:p>
            <a:pPr algn="ctr"/>
            <a:r>
              <a:rPr lang="en-IN" sz="2000" dirty="0">
                <a:latin typeface="Times New Roman" panose="02020603050405020304" pitchFamily="18" charset="0"/>
                <a:cs typeface="Times New Roman" panose="02020603050405020304" pitchFamily="18" charset="0"/>
              </a:rPr>
              <a:t>CHECK- IN</a:t>
            </a:r>
          </a:p>
        </p:txBody>
      </p:sp>
      <p:sp>
        <p:nvSpPr>
          <p:cNvPr id="3" name="Text Placeholder 2">
            <a:extLst>
              <a:ext uri="{FF2B5EF4-FFF2-40B4-BE49-F238E27FC236}">
                <a16:creationId xmlns:a16="http://schemas.microsoft.com/office/drawing/2014/main" id="{02ED9F60-FB8E-D7C3-7AAA-897CD25F97B3}"/>
              </a:ext>
            </a:extLst>
          </p:cNvPr>
          <p:cNvSpPr>
            <a:spLocks noGrp="1"/>
          </p:cNvSpPr>
          <p:nvPr>
            <p:ph type="body" idx="2"/>
          </p:nvPr>
        </p:nvSpPr>
        <p:spPr/>
        <p:txBody>
          <a:bodyPr>
            <a:normAutofit/>
          </a:bodyPr>
          <a:lstStyle/>
          <a:p>
            <a:pPr algn="ctr"/>
            <a:r>
              <a:rPr lang="en-IN" sz="2000" dirty="0">
                <a:latin typeface="Times New Roman" panose="02020603050405020304" pitchFamily="18" charset="0"/>
                <a:cs typeface="Times New Roman" panose="02020603050405020304" pitchFamily="18" charset="0"/>
              </a:rPr>
              <a:t>CHECK-OUT</a:t>
            </a:r>
          </a:p>
        </p:txBody>
      </p:sp>
      <p:sp>
        <p:nvSpPr>
          <p:cNvPr id="311" name="Google Shape;311;p14">
            <a:extLst>
              <a:ext uri="{FF2B5EF4-FFF2-40B4-BE49-F238E27FC236}">
                <a16:creationId xmlns:a16="http://schemas.microsoft.com/office/drawing/2014/main" id="{D3E42E16-C15C-AB88-D7D5-C2B8A3504B8B}"/>
              </a:ext>
            </a:extLst>
          </p:cNvPr>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1100" b="1">
                <a:solidFill>
                  <a:schemeClr val="dk1"/>
                </a:solidFill>
                <a:latin typeface="Times New Roman"/>
                <a:ea typeface="Times New Roman"/>
                <a:cs typeface="Times New Roman"/>
                <a:sym typeface="Times New Roman"/>
              </a:rPr>
              <a:t>CGB1221 – DATABASE MANAGEMENT SYSTEMS - PROJECT REVIEW-2</a:t>
            </a:r>
            <a:endParaRPr sz="1100"/>
          </a:p>
        </p:txBody>
      </p:sp>
      <p:sp>
        <p:nvSpPr>
          <p:cNvPr id="312" name="Google Shape;312;p14">
            <a:extLst>
              <a:ext uri="{FF2B5EF4-FFF2-40B4-BE49-F238E27FC236}">
                <a16:creationId xmlns:a16="http://schemas.microsoft.com/office/drawing/2014/main" id="{0A0E8593-4D52-DACE-183D-4A59950CFDDB}"/>
              </a:ext>
            </a:extLst>
          </p:cNvPr>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fld id="{00000000-1234-1234-1234-123412341234}" type="slidenum">
              <a:rPr lang="en-US"/>
              <a:t>17</a:t>
            </a:fld>
            <a:endParaRPr/>
          </a:p>
        </p:txBody>
      </p:sp>
      <p:pic>
        <p:nvPicPr>
          <p:cNvPr id="6" name="Picture 5">
            <a:extLst>
              <a:ext uri="{FF2B5EF4-FFF2-40B4-BE49-F238E27FC236}">
                <a16:creationId xmlns:a16="http://schemas.microsoft.com/office/drawing/2014/main" id="{939C10EB-4B13-2CC6-94D7-7968B27647C4}"/>
              </a:ext>
            </a:extLst>
          </p:cNvPr>
          <p:cNvPicPr>
            <a:picLocks noChangeAspect="1"/>
          </p:cNvPicPr>
          <p:nvPr/>
        </p:nvPicPr>
        <p:blipFill>
          <a:blip r:embed="rId3"/>
          <a:stretch>
            <a:fillRect/>
          </a:stretch>
        </p:blipFill>
        <p:spPr>
          <a:xfrm>
            <a:off x="457199" y="1598588"/>
            <a:ext cx="4035902" cy="3029975"/>
          </a:xfrm>
          <a:prstGeom prst="rect">
            <a:avLst/>
          </a:prstGeom>
        </p:spPr>
      </p:pic>
      <p:pic>
        <p:nvPicPr>
          <p:cNvPr id="8" name="Picture 7">
            <a:extLst>
              <a:ext uri="{FF2B5EF4-FFF2-40B4-BE49-F238E27FC236}">
                <a16:creationId xmlns:a16="http://schemas.microsoft.com/office/drawing/2014/main" id="{9FA7CB5F-2698-FCF3-157A-1ED6E682F362}"/>
              </a:ext>
            </a:extLst>
          </p:cNvPr>
          <p:cNvPicPr>
            <a:picLocks noChangeAspect="1"/>
          </p:cNvPicPr>
          <p:nvPr/>
        </p:nvPicPr>
        <p:blipFill>
          <a:blip r:embed="rId4"/>
          <a:stretch>
            <a:fillRect/>
          </a:stretch>
        </p:blipFill>
        <p:spPr>
          <a:xfrm>
            <a:off x="4648200" y="1592491"/>
            <a:ext cx="4041998" cy="3042168"/>
          </a:xfrm>
          <a:prstGeom prst="rect">
            <a:avLst/>
          </a:prstGeom>
        </p:spPr>
      </p:pic>
    </p:spTree>
    <p:extLst>
      <p:ext uri="{BB962C8B-B14F-4D97-AF65-F5344CB8AC3E}">
        <p14:creationId xmlns:p14="http://schemas.microsoft.com/office/powerpoint/2010/main" val="2928953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9">
          <a:extLst>
            <a:ext uri="{FF2B5EF4-FFF2-40B4-BE49-F238E27FC236}">
              <a16:creationId xmlns:a16="http://schemas.microsoft.com/office/drawing/2014/main" id="{575053FE-DDFC-42E9-A859-3436010CE88A}"/>
            </a:ext>
          </a:extLst>
        </p:cNvPr>
        <p:cNvGrpSpPr/>
        <p:nvPr/>
      </p:nvGrpSpPr>
      <p:grpSpPr>
        <a:xfrm>
          <a:off x="0" y="0"/>
          <a:ext cx="0" cy="0"/>
          <a:chOff x="0" y="0"/>
          <a:chExt cx="0" cy="0"/>
        </a:xfrm>
      </p:grpSpPr>
      <p:sp>
        <p:nvSpPr>
          <p:cNvPr id="310" name="Google Shape;310;p14">
            <a:extLst>
              <a:ext uri="{FF2B5EF4-FFF2-40B4-BE49-F238E27FC236}">
                <a16:creationId xmlns:a16="http://schemas.microsoft.com/office/drawing/2014/main" id="{369754AA-CE28-5C28-9B41-5B3AAC8C346E}"/>
              </a:ext>
            </a:extLst>
          </p:cNvPr>
          <p:cNvSpPr txBox="1">
            <a:spLocks noGrp="1"/>
          </p:cNvSpPr>
          <p:nvPr>
            <p:ph type="title"/>
          </p:nvPr>
        </p:nvSpPr>
        <p:spPr>
          <a:prstGeom prst="rect">
            <a:avLst/>
          </a:prstGeom>
          <a:solidFill>
            <a:srgbClr val="93B9C3"/>
          </a:solid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dk1"/>
              </a:buClr>
              <a:buSzPts val="3200"/>
              <a:buFont typeface="Times New Roman"/>
              <a:buNone/>
            </a:pPr>
            <a:r>
              <a:rPr lang="en-US" b="1">
                <a:solidFill>
                  <a:schemeClr val="dk1"/>
                </a:solidFill>
                <a:latin typeface="Times New Roman"/>
                <a:ea typeface="Times New Roman"/>
                <a:cs typeface="Times New Roman"/>
                <a:sym typeface="Times New Roman"/>
              </a:rPr>
              <a:t>Sample Screen shot</a:t>
            </a:r>
            <a:endParaRPr b="1">
              <a:solidFill>
                <a:schemeClr val="dk1"/>
              </a:solidFill>
              <a:latin typeface="Times New Roman"/>
              <a:ea typeface="Times New Roman"/>
              <a:cs typeface="Times New Roman"/>
              <a:sym typeface="Times New Roman"/>
            </a:endParaRPr>
          </a:p>
        </p:txBody>
      </p:sp>
      <p:sp>
        <p:nvSpPr>
          <p:cNvPr id="2" name="Text Placeholder 1">
            <a:extLst>
              <a:ext uri="{FF2B5EF4-FFF2-40B4-BE49-F238E27FC236}">
                <a16:creationId xmlns:a16="http://schemas.microsoft.com/office/drawing/2014/main" id="{9F48A785-3405-E52B-35C5-F89458D93E8B}"/>
              </a:ext>
            </a:extLst>
          </p:cNvPr>
          <p:cNvSpPr>
            <a:spLocks noGrp="1"/>
          </p:cNvSpPr>
          <p:nvPr>
            <p:ph type="body" idx="1"/>
          </p:nvPr>
        </p:nvSpPr>
        <p:spPr/>
        <p:txBody>
          <a:bodyPr/>
          <a:lstStyle/>
          <a:p>
            <a:pPr algn="ctr"/>
            <a:r>
              <a:rPr lang="en-IN" sz="2000" dirty="0">
                <a:latin typeface="Times New Roman" panose="02020603050405020304" pitchFamily="18" charset="0"/>
                <a:cs typeface="Times New Roman" panose="02020603050405020304" pitchFamily="18" charset="0"/>
              </a:rPr>
              <a:t>LEAVE REQUEST</a:t>
            </a:r>
          </a:p>
        </p:txBody>
      </p:sp>
      <p:sp>
        <p:nvSpPr>
          <p:cNvPr id="3" name="Text Placeholder 2">
            <a:extLst>
              <a:ext uri="{FF2B5EF4-FFF2-40B4-BE49-F238E27FC236}">
                <a16:creationId xmlns:a16="http://schemas.microsoft.com/office/drawing/2014/main" id="{4936D82E-7E67-CCF2-23F4-23540B9D7307}"/>
              </a:ext>
            </a:extLst>
          </p:cNvPr>
          <p:cNvSpPr>
            <a:spLocks noGrp="1"/>
          </p:cNvSpPr>
          <p:nvPr>
            <p:ph type="body" idx="2"/>
          </p:nvPr>
        </p:nvSpPr>
        <p:spPr/>
        <p:txBody>
          <a:bodyPr>
            <a:normAutofit/>
          </a:bodyPr>
          <a:lstStyle/>
          <a:p>
            <a:pPr algn="ctr"/>
            <a:r>
              <a:rPr lang="en-IN" sz="2000" dirty="0">
                <a:latin typeface="Times New Roman" panose="02020603050405020304" pitchFamily="18" charset="0"/>
                <a:cs typeface="Times New Roman" panose="02020603050405020304" pitchFamily="18" charset="0"/>
              </a:rPr>
              <a:t>LEAVE HISTORY </a:t>
            </a:r>
          </a:p>
        </p:txBody>
      </p:sp>
      <p:sp>
        <p:nvSpPr>
          <p:cNvPr id="311" name="Google Shape;311;p14">
            <a:extLst>
              <a:ext uri="{FF2B5EF4-FFF2-40B4-BE49-F238E27FC236}">
                <a16:creationId xmlns:a16="http://schemas.microsoft.com/office/drawing/2014/main" id="{5C2934EF-A881-50B0-168A-DAC14A24CE84}"/>
              </a:ext>
            </a:extLst>
          </p:cNvPr>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1100" b="1">
                <a:solidFill>
                  <a:schemeClr val="dk1"/>
                </a:solidFill>
                <a:latin typeface="Times New Roman"/>
                <a:ea typeface="Times New Roman"/>
                <a:cs typeface="Times New Roman"/>
                <a:sym typeface="Times New Roman"/>
              </a:rPr>
              <a:t>CGB1221 – DATABASE MANAGEMENT SYSTEMS - PROJECT REVIEW-2</a:t>
            </a:r>
            <a:endParaRPr sz="1100"/>
          </a:p>
        </p:txBody>
      </p:sp>
      <p:sp>
        <p:nvSpPr>
          <p:cNvPr id="312" name="Google Shape;312;p14">
            <a:extLst>
              <a:ext uri="{FF2B5EF4-FFF2-40B4-BE49-F238E27FC236}">
                <a16:creationId xmlns:a16="http://schemas.microsoft.com/office/drawing/2014/main" id="{C8023D6E-D00C-B4C9-20DE-667F8A75C6EA}"/>
              </a:ext>
            </a:extLst>
          </p:cNvPr>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fld id="{00000000-1234-1234-1234-123412341234}" type="slidenum">
              <a:rPr lang="en-US"/>
              <a:t>18</a:t>
            </a:fld>
            <a:endParaRPr/>
          </a:p>
        </p:txBody>
      </p:sp>
      <p:sp>
        <p:nvSpPr>
          <p:cNvPr id="4" name="Text Placeholder 3">
            <a:extLst>
              <a:ext uri="{FF2B5EF4-FFF2-40B4-BE49-F238E27FC236}">
                <a16:creationId xmlns:a16="http://schemas.microsoft.com/office/drawing/2014/main" id="{EE4FC229-3AC0-5BE8-EED3-676A0D7AECB9}"/>
              </a:ext>
            </a:extLst>
          </p:cNvPr>
          <p:cNvSpPr>
            <a:spLocks noGrp="1"/>
          </p:cNvSpPr>
          <p:nvPr>
            <p:ph type="body" idx="3"/>
          </p:nvPr>
        </p:nvSpPr>
        <p:spPr/>
        <p:txBody>
          <a:bodyPr/>
          <a:lstStyle/>
          <a:p>
            <a:endParaRPr lang="en-IN" dirty="0"/>
          </a:p>
        </p:txBody>
      </p:sp>
      <p:pic>
        <p:nvPicPr>
          <p:cNvPr id="6" name="Picture 5">
            <a:extLst>
              <a:ext uri="{FF2B5EF4-FFF2-40B4-BE49-F238E27FC236}">
                <a16:creationId xmlns:a16="http://schemas.microsoft.com/office/drawing/2014/main" id="{7D004E83-BF8D-3A17-EE16-3F027449FDFF}"/>
              </a:ext>
            </a:extLst>
          </p:cNvPr>
          <p:cNvPicPr>
            <a:picLocks noChangeAspect="1"/>
          </p:cNvPicPr>
          <p:nvPr/>
        </p:nvPicPr>
        <p:blipFill>
          <a:blip r:embed="rId3"/>
          <a:srcRect l="27542" t="2656" r="28292"/>
          <a:stretch/>
        </p:blipFill>
        <p:spPr>
          <a:xfrm>
            <a:off x="457200" y="1616869"/>
            <a:ext cx="4038600" cy="2972132"/>
          </a:xfrm>
          <a:prstGeom prst="rect">
            <a:avLst/>
          </a:prstGeom>
        </p:spPr>
      </p:pic>
      <p:pic>
        <p:nvPicPr>
          <p:cNvPr id="12" name="Picture 11">
            <a:extLst>
              <a:ext uri="{FF2B5EF4-FFF2-40B4-BE49-F238E27FC236}">
                <a16:creationId xmlns:a16="http://schemas.microsoft.com/office/drawing/2014/main" id="{E4E7352C-1987-37D9-B8C0-D7C1672023BD}"/>
              </a:ext>
            </a:extLst>
          </p:cNvPr>
          <p:cNvPicPr>
            <a:picLocks noChangeAspect="1"/>
          </p:cNvPicPr>
          <p:nvPr/>
        </p:nvPicPr>
        <p:blipFill>
          <a:blip r:embed="rId4"/>
          <a:stretch>
            <a:fillRect/>
          </a:stretch>
        </p:blipFill>
        <p:spPr>
          <a:xfrm>
            <a:off x="5212380" y="1529389"/>
            <a:ext cx="3361993" cy="3147092"/>
          </a:xfrm>
          <a:prstGeom prst="rect">
            <a:avLst/>
          </a:prstGeom>
        </p:spPr>
      </p:pic>
    </p:spTree>
    <p:extLst>
      <p:ext uri="{BB962C8B-B14F-4D97-AF65-F5344CB8AC3E}">
        <p14:creationId xmlns:p14="http://schemas.microsoft.com/office/powerpoint/2010/main" val="1758202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9">
          <a:extLst>
            <a:ext uri="{FF2B5EF4-FFF2-40B4-BE49-F238E27FC236}">
              <a16:creationId xmlns:a16="http://schemas.microsoft.com/office/drawing/2014/main" id="{90AB8084-D2BA-B574-8E1E-8E67D963378B}"/>
            </a:ext>
          </a:extLst>
        </p:cNvPr>
        <p:cNvGrpSpPr/>
        <p:nvPr/>
      </p:nvGrpSpPr>
      <p:grpSpPr>
        <a:xfrm>
          <a:off x="0" y="0"/>
          <a:ext cx="0" cy="0"/>
          <a:chOff x="0" y="0"/>
          <a:chExt cx="0" cy="0"/>
        </a:xfrm>
      </p:grpSpPr>
      <p:sp>
        <p:nvSpPr>
          <p:cNvPr id="310" name="Google Shape;310;p14">
            <a:extLst>
              <a:ext uri="{FF2B5EF4-FFF2-40B4-BE49-F238E27FC236}">
                <a16:creationId xmlns:a16="http://schemas.microsoft.com/office/drawing/2014/main" id="{9F67897F-4F15-70A8-38CC-4CD09503D918}"/>
              </a:ext>
            </a:extLst>
          </p:cNvPr>
          <p:cNvSpPr txBox="1">
            <a:spLocks noGrp="1"/>
          </p:cNvSpPr>
          <p:nvPr>
            <p:ph type="title"/>
          </p:nvPr>
        </p:nvSpPr>
        <p:spPr>
          <a:prstGeom prst="rect">
            <a:avLst/>
          </a:prstGeom>
          <a:solidFill>
            <a:srgbClr val="93B9C3"/>
          </a:solid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dk1"/>
              </a:buClr>
              <a:buSzPts val="3200"/>
              <a:buFont typeface="Times New Roman"/>
              <a:buNone/>
            </a:pPr>
            <a:r>
              <a:rPr lang="en-US" b="1">
                <a:solidFill>
                  <a:schemeClr val="dk1"/>
                </a:solidFill>
                <a:latin typeface="Times New Roman"/>
                <a:ea typeface="Times New Roman"/>
                <a:cs typeface="Times New Roman"/>
                <a:sym typeface="Times New Roman"/>
              </a:rPr>
              <a:t>Sample Screen shot</a:t>
            </a:r>
            <a:endParaRPr b="1">
              <a:solidFill>
                <a:schemeClr val="dk1"/>
              </a:solidFill>
              <a:latin typeface="Times New Roman"/>
              <a:ea typeface="Times New Roman"/>
              <a:cs typeface="Times New Roman"/>
              <a:sym typeface="Times New Roman"/>
            </a:endParaRPr>
          </a:p>
        </p:txBody>
      </p:sp>
      <p:sp>
        <p:nvSpPr>
          <p:cNvPr id="311" name="Google Shape;311;p14">
            <a:extLst>
              <a:ext uri="{FF2B5EF4-FFF2-40B4-BE49-F238E27FC236}">
                <a16:creationId xmlns:a16="http://schemas.microsoft.com/office/drawing/2014/main" id="{80E04A46-DD73-907E-7B58-9E649D6DA4BD}"/>
              </a:ext>
            </a:extLst>
          </p:cNvPr>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1100" b="1">
                <a:solidFill>
                  <a:schemeClr val="dk1"/>
                </a:solidFill>
                <a:latin typeface="Times New Roman"/>
                <a:ea typeface="Times New Roman"/>
                <a:cs typeface="Times New Roman"/>
                <a:sym typeface="Times New Roman"/>
              </a:rPr>
              <a:t>CGB1221 – DATABASE MANAGEMENT SYSTEMS - PROJECT REVIEW-2</a:t>
            </a:r>
            <a:endParaRPr sz="1100"/>
          </a:p>
        </p:txBody>
      </p:sp>
      <p:sp>
        <p:nvSpPr>
          <p:cNvPr id="312" name="Google Shape;312;p14">
            <a:extLst>
              <a:ext uri="{FF2B5EF4-FFF2-40B4-BE49-F238E27FC236}">
                <a16:creationId xmlns:a16="http://schemas.microsoft.com/office/drawing/2014/main" id="{D2ACF43A-76CD-E8A6-F84D-F9C8B0EED57D}"/>
              </a:ext>
            </a:extLst>
          </p:cNvPr>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fld id="{00000000-1234-1234-1234-123412341234}" type="slidenum">
              <a:rPr lang="en-US"/>
              <a:t>19</a:t>
            </a:fld>
            <a:endParaRPr/>
          </a:p>
        </p:txBody>
      </p:sp>
      <p:sp>
        <p:nvSpPr>
          <p:cNvPr id="2" name="Text Placeholder 1">
            <a:extLst>
              <a:ext uri="{FF2B5EF4-FFF2-40B4-BE49-F238E27FC236}">
                <a16:creationId xmlns:a16="http://schemas.microsoft.com/office/drawing/2014/main" id="{0B0A7D24-126B-EA0E-471E-750879ED4F49}"/>
              </a:ext>
            </a:extLst>
          </p:cNvPr>
          <p:cNvSpPr>
            <a:spLocks noGrp="1"/>
          </p:cNvSpPr>
          <p:nvPr>
            <p:ph type="body" idx="1"/>
          </p:nvPr>
        </p:nvSpPr>
        <p:spPr/>
        <p:txBody>
          <a:bodyPr/>
          <a:lstStyle/>
          <a:p>
            <a:pPr algn="ct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EAB5004-F0D9-4117-9E9B-87B4046ECDEE}"/>
              </a:ext>
            </a:extLst>
          </p:cNvPr>
          <p:cNvPicPr>
            <a:picLocks noChangeAspect="1"/>
          </p:cNvPicPr>
          <p:nvPr/>
        </p:nvPicPr>
        <p:blipFill>
          <a:blip r:embed="rId3"/>
          <a:srcRect l="-2436" t="4027"/>
          <a:stretch/>
        </p:blipFill>
        <p:spPr>
          <a:xfrm>
            <a:off x="299803" y="857250"/>
            <a:ext cx="8386997" cy="4108494"/>
          </a:xfrm>
          <a:prstGeom prst="rect">
            <a:avLst/>
          </a:prstGeom>
        </p:spPr>
      </p:pic>
    </p:spTree>
    <p:extLst>
      <p:ext uri="{BB962C8B-B14F-4D97-AF65-F5344CB8AC3E}">
        <p14:creationId xmlns:p14="http://schemas.microsoft.com/office/powerpoint/2010/main" val="1250549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
          <p:cNvSpPr txBox="1">
            <a:spLocks noGrp="1"/>
          </p:cNvSpPr>
          <p:nvPr>
            <p:ph type="title"/>
          </p:nvPr>
        </p:nvSpPr>
        <p:spPr>
          <a:xfrm>
            <a:off x="457200" y="171450"/>
            <a:ext cx="8229600" cy="685800"/>
          </a:xfrm>
          <a:prstGeom prst="rect">
            <a:avLst/>
          </a:prstGeom>
          <a:solidFill>
            <a:srgbClr val="93B9C3"/>
          </a:solid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dk1"/>
              </a:buClr>
              <a:buSzPts val="3200"/>
              <a:buFont typeface="Times New Roman"/>
              <a:buNone/>
            </a:pPr>
            <a:r>
              <a:rPr lang="en-US" b="1">
                <a:solidFill>
                  <a:schemeClr val="dk1"/>
                </a:solidFill>
                <a:latin typeface="Times New Roman"/>
                <a:ea typeface="Times New Roman"/>
                <a:cs typeface="Times New Roman"/>
                <a:sym typeface="Times New Roman"/>
              </a:rPr>
              <a:t>Title of the Project</a:t>
            </a:r>
            <a:endParaRPr sz="4000" b="1">
              <a:solidFill>
                <a:schemeClr val="dk1"/>
              </a:solidFill>
              <a:latin typeface="Times New Roman"/>
              <a:ea typeface="Times New Roman"/>
              <a:cs typeface="Times New Roman"/>
              <a:sym typeface="Times New Roman"/>
            </a:endParaRPr>
          </a:p>
        </p:txBody>
      </p:sp>
      <p:sp>
        <p:nvSpPr>
          <p:cNvPr id="213" name="Google Shape;213;p2"/>
          <p:cNvSpPr txBox="1">
            <a:spLocks noGrp="1"/>
          </p:cNvSpPr>
          <p:nvPr>
            <p:ph type="ftr" idx="11"/>
          </p:nvPr>
        </p:nvSpPr>
        <p:spPr>
          <a:xfrm>
            <a:off x="1828800" y="4767263"/>
            <a:ext cx="5715000" cy="376237"/>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1100" b="1">
                <a:solidFill>
                  <a:schemeClr val="dk1"/>
                </a:solidFill>
                <a:latin typeface="Times New Roman"/>
                <a:ea typeface="Times New Roman"/>
                <a:cs typeface="Times New Roman"/>
                <a:sym typeface="Times New Roman"/>
              </a:rPr>
              <a:t>CGB1221 – DATABASE MANAGEMENT SYSTEMS - PROJECT REVIEW-2</a:t>
            </a:r>
            <a:endParaRPr sz="1100"/>
          </a:p>
        </p:txBody>
      </p:sp>
      <p:sp>
        <p:nvSpPr>
          <p:cNvPr id="214" name="Google Shape;214;p2"/>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fld id="{00000000-1234-1234-1234-123412341234}" type="slidenum">
              <a:rPr lang="en-US"/>
              <a:t>2</a:t>
            </a:fld>
            <a:endParaRPr/>
          </a:p>
        </p:txBody>
      </p:sp>
      <p:sp>
        <p:nvSpPr>
          <p:cNvPr id="215" name="Google Shape;215;p2"/>
          <p:cNvSpPr txBox="1"/>
          <p:nvPr/>
        </p:nvSpPr>
        <p:spPr>
          <a:xfrm>
            <a:off x="1067075" y="1005175"/>
            <a:ext cx="7772400" cy="492000"/>
          </a:xfrm>
          <a:prstGeom prst="rect">
            <a:avLst/>
          </a:prstGeom>
          <a:noFill/>
          <a:ln>
            <a:noFill/>
          </a:ln>
        </p:spPr>
        <p:txBody>
          <a:bodyPr spcFirstLastPara="1" wrap="square" lIns="45700" tIns="45700" rIns="45700" bIns="0" anchor="b" anchorCtr="0">
            <a:noAutofit/>
          </a:bodyPr>
          <a:lstStyle/>
          <a:p>
            <a:pPr marL="125476" lvl="0" indent="0" algn="l" rtl="0">
              <a:spcBef>
                <a:spcPts val="0"/>
              </a:spcBef>
              <a:spcAft>
                <a:spcPts val="0"/>
              </a:spcAft>
              <a:buClr>
                <a:schemeClr val="dk1"/>
              </a:buClr>
              <a:buSzPts val="1976"/>
              <a:buFont typeface="Arial"/>
              <a:buNone/>
            </a:pPr>
            <a:endParaRPr sz="3600" b="1">
              <a:solidFill>
                <a:schemeClr val="dk1"/>
              </a:solidFill>
              <a:latin typeface="Times New Roman"/>
              <a:ea typeface="Times New Roman"/>
              <a:cs typeface="Times New Roman"/>
              <a:sym typeface="Times New Roman"/>
            </a:endParaRPr>
          </a:p>
        </p:txBody>
      </p:sp>
      <p:sp>
        <p:nvSpPr>
          <p:cNvPr id="216" name="Google Shape;216;p2"/>
          <p:cNvSpPr txBox="1"/>
          <p:nvPr/>
        </p:nvSpPr>
        <p:spPr>
          <a:xfrm>
            <a:off x="571500" y="2049750"/>
            <a:ext cx="8229600" cy="522000"/>
          </a:xfrm>
          <a:prstGeom prst="rect">
            <a:avLst/>
          </a:prstGeom>
          <a:noFill/>
          <a:ln>
            <a:noFill/>
          </a:ln>
        </p:spPr>
        <p:txBody>
          <a:bodyPr spcFirstLastPara="1" wrap="square" lIns="91425" tIns="45700" rIns="91425" bIns="45700" anchor="t" anchorCtr="0">
            <a:noAutofit/>
          </a:bodyPr>
          <a:lstStyle/>
          <a:p>
            <a:pPr marL="274320" lvl="0" indent="-148844" algn="ctr" rtl="0">
              <a:spcBef>
                <a:spcPts val="0"/>
              </a:spcBef>
              <a:spcAft>
                <a:spcPts val="0"/>
              </a:spcAft>
              <a:buNone/>
            </a:pPr>
            <a:r>
              <a:rPr lang="en-IN" sz="3200" b="1" dirty="0">
                <a:solidFill>
                  <a:srgbClr val="000000"/>
                </a:solidFill>
                <a:latin typeface="Times New Roman"/>
                <a:ea typeface="Times New Roman"/>
                <a:cs typeface="Times New Roman"/>
                <a:sym typeface="Times New Roman"/>
              </a:rPr>
              <a:t>Employee Attendance and Leave Approval System</a:t>
            </a:r>
            <a:endParaRPr sz="3200" b="1" dirty="0">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9">
          <a:extLst>
            <a:ext uri="{FF2B5EF4-FFF2-40B4-BE49-F238E27FC236}">
              <a16:creationId xmlns:a16="http://schemas.microsoft.com/office/drawing/2014/main" id="{983C1DA8-1F46-A1F0-27C4-CC7E4C4B29A3}"/>
            </a:ext>
          </a:extLst>
        </p:cNvPr>
        <p:cNvGrpSpPr/>
        <p:nvPr/>
      </p:nvGrpSpPr>
      <p:grpSpPr>
        <a:xfrm>
          <a:off x="0" y="0"/>
          <a:ext cx="0" cy="0"/>
          <a:chOff x="0" y="0"/>
          <a:chExt cx="0" cy="0"/>
        </a:xfrm>
      </p:grpSpPr>
      <p:sp>
        <p:nvSpPr>
          <p:cNvPr id="310" name="Google Shape;310;p14">
            <a:extLst>
              <a:ext uri="{FF2B5EF4-FFF2-40B4-BE49-F238E27FC236}">
                <a16:creationId xmlns:a16="http://schemas.microsoft.com/office/drawing/2014/main" id="{332FC377-11B9-5D14-1938-0722C0225466}"/>
              </a:ext>
            </a:extLst>
          </p:cNvPr>
          <p:cNvSpPr txBox="1">
            <a:spLocks noGrp="1"/>
          </p:cNvSpPr>
          <p:nvPr>
            <p:ph type="title"/>
          </p:nvPr>
        </p:nvSpPr>
        <p:spPr>
          <a:prstGeom prst="rect">
            <a:avLst/>
          </a:prstGeom>
          <a:solidFill>
            <a:srgbClr val="93B9C3"/>
          </a:solid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dk1"/>
              </a:buClr>
              <a:buSzPts val="3200"/>
              <a:buFont typeface="Times New Roman"/>
              <a:buNone/>
            </a:pPr>
            <a:r>
              <a:rPr lang="en-US" b="1">
                <a:solidFill>
                  <a:schemeClr val="dk1"/>
                </a:solidFill>
                <a:latin typeface="Times New Roman"/>
                <a:ea typeface="Times New Roman"/>
                <a:cs typeface="Times New Roman"/>
                <a:sym typeface="Times New Roman"/>
              </a:rPr>
              <a:t>Sample Screen shot</a:t>
            </a:r>
            <a:endParaRPr b="1">
              <a:solidFill>
                <a:schemeClr val="dk1"/>
              </a:solidFill>
              <a:latin typeface="Times New Roman"/>
              <a:ea typeface="Times New Roman"/>
              <a:cs typeface="Times New Roman"/>
              <a:sym typeface="Times New Roman"/>
            </a:endParaRPr>
          </a:p>
        </p:txBody>
      </p:sp>
      <p:sp>
        <p:nvSpPr>
          <p:cNvPr id="311" name="Google Shape;311;p14">
            <a:extLst>
              <a:ext uri="{FF2B5EF4-FFF2-40B4-BE49-F238E27FC236}">
                <a16:creationId xmlns:a16="http://schemas.microsoft.com/office/drawing/2014/main" id="{111BF90F-E393-D0E8-D4F8-6A5990E2E463}"/>
              </a:ext>
            </a:extLst>
          </p:cNvPr>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1100" b="1">
                <a:solidFill>
                  <a:schemeClr val="dk1"/>
                </a:solidFill>
                <a:latin typeface="Times New Roman"/>
                <a:ea typeface="Times New Roman"/>
                <a:cs typeface="Times New Roman"/>
                <a:sym typeface="Times New Roman"/>
              </a:rPr>
              <a:t>CGB1221 – DATABASE MANAGEMENT SYSTEMS - PROJECT REVIEW-2</a:t>
            </a:r>
            <a:endParaRPr sz="1100"/>
          </a:p>
        </p:txBody>
      </p:sp>
      <p:sp>
        <p:nvSpPr>
          <p:cNvPr id="312" name="Google Shape;312;p14">
            <a:extLst>
              <a:ext uri="{FF2B5EF4-FFF2-40B4-BE49-F238E27FC236}">
                <a16:creationId xmlns:a16="http://schemas.microsoft.com/office/drawing/2014/main" id="{DCE5BDBD-ACBB-68CA-DF7A-D552C11E095A}"/>
              </a:ext>
            </a:extLst>
          </p:cNvPr>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fld id="{00000000-1234-1234-1234-123412341234}" type="slidenum">
              <a:rPr lang="en-US"/>
              <a:t>20</a:t>
            </a:fld>
            <a:endParaRPr/>
          </a:p>
        </p:txBody>
      </p:sp>
      <p:pic>
        <p:nvPicPr>
          <p:cNvPr id="3" name="Picture 2">
            <a:extLst>
              <a:ext uri="{FF2B5EF4-FFF2-40B4-BE49-F238E27FC236}">
                <a16:creationId xmlns:a16="http://schemas.microsoft.com/office/drawing/2014/main" id="{FE185A80-21D0-F8E4-4D4E-082456588288}"/>
              </a:ext>
            </a:extLst>
          </p:cNvPr>
          <p:cNvPicPr>
            <a:picLocks noChangeAspect="1"/>
          </p:cNvPicPr>
          <p:nvPr/>
        </p:nvPicPr>
        <p:blipFill>
          <a:blip r:embed="rId3"/>
          <a:stretch>
            <a:fillRect/>
          </a:stretch>
        </p:blipFill>
        <p:spPr>
          <a:xfrm>
            <a:off x="457200" y="992673"/>
            <a:ext cx="8229600" cy="3587224"/>
          </a:xfrm>
          <a:prstGeom prst="rect">
            <a:avLst/>
          </a:prstGeom>
        </p:spPr>
      </p:pic>
    </p:spTree>
    <p:extLst>
      <p:ext uri="{BB962C8B-B14F-4D97-AF65-F5344CB8AC3E}">
        <p14:creationId xmlns:p14="http://schemas.microsoft.com/office/powerpoint/2010/main" val="3876736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9">
          <a:extLst>
            <a:ext uri="{FF2B5EF4-FFF2-40B4-BE49-F238E27FC236}">
              <a16:creationId xmlns:a16="http://schemas.microsoft.com/office/drawing/2014/main" id="{69856C15-0B3E-0C3E-5515-E0573628EBD1}"/>
            </a:ext>
          </a:extLst>
        </p:cNvPr>
        <p:cNvGrpSpPr/>
        <p:nvPr/>
      </p:nvGrpSpPr>
      <p:grpSpPr>
        <a:xfrm>
          <a:off x="0" y="0"/>
          <a:ext cx="0" cy="0"/>
          <a:chOff x="0" y="0"/>
          <a:chExt cx="0" cy="0"/>
        </a:xfrm>
      </p:grpSpPr>
      <p:sp>
        <p:nvSpPr>
          <p:cNvPr id="310" name="Google Shape;310;p14">
            <a:extLst>
              <a:ext uri="{FF2B5EF4-FFF2-40B4-BE49-F238E27FC236}">
                <a16:creationId xmlns:a16="http://schemas.microsoft.com/office/drawing/2014/main" id="{B4A5D0B6-B3B3-660A-1126-F949DB0D874B}"/>
              </a:ext>
            </a:extLst>
          </p:cNvPr>
          <p:cNvSpPr txBox="1">
            <a:spLocks noGrp="1"/>
          </p:cNvSpPr>
          <p:nvPr>
            <p:ph type="title"/>
          </p:nvPr>
        </p:nvSpPr>
        <p:spPr>
          <a:prstGeom prst="rect">
            <a:avLst/>
          </a:prstGeom>
          <a:solidFill>
            <a:srgbClr val="93B9C3"/>
          </a:solid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dk1"/>
              </a:buClr>
              <a:buSzPts val="3200"/>
              <a:buFont typeface="Times New Roman"/>
              <a:buNone/>
            </a:pPr>
            <a:r>
              <a:rPr lang="en-US" b="1">
                <a:solidFill>
                  <a:schemeClr val="dk1"/>
                </a:solidFill>
                <a:latin typeface="Times New Roman"/>
                <a:ea typeface="Times New Roman"/>
                <a:cs typeface="Times New Roman"/>
                <a:sym typeface="Times New Roman"/>
              </a:rPr>
              <a:t>Sample Screen shot</a:t>
            </a:r>
            <a:endParaRPr b="1">
              <a:solidFill>
                <a:schemeClr val="dk1"/>
              </a:solidFill>
              <a:latin typeface="Times New Roman"/>
              <a:ea typeface="Times New Roman"/>
              <a:cs typeface="Times New Roman"/>
              <a:sym typeface="Times New Roman"/>
            </a:endParaRPr>
          </a:p>
        </p:txBody>
      </p:sp>
      <p:sp>
        <p:nvSpPr>
          <p:cNvPr id="2" name="Text Placeholder 1">
            <a:extLst>
              <a:ext uri="{FF2B5EF4-FFF2-40B4-BE49-F238E27FC236}">
                <a16:creationId xmlns:a16="http://schemas.microsoft.com/office/drawing/2014/main" id="{DEFDB5FA-2800-9DF9-661D-AD7F46133952}"/>
              </a:ext>
            </a:extLst>
          </p:cNvPr>
          <p:cNvSpPr>
            <a:spLocks noGrp="1"/>
          </p:cNvSpPr>
          <p:nvPr>
            <p:ph type="body" idx="1"/>
          </p:nvPr>
        </p:nvSpPr>
        <p:spPr/>
        <p:txBody>
          <a:bodyPr/>
          <a:lstStyle/>
          <a:p>
            <a:r>
              <a:rPr lang="en-IN" dirty="0">
                <a:latin typeface="Times New Roman" panose="02020603050405020304" pitchFamily="18" charset="0"/>
                <a:cs typeface="Times New Roman" panose="02020603050405020304" pitchFamily="18" charset="0"/>
              </a:rPr>
              <a:t>VIEW EMPLOYEES</a:t>
            </a:r>
          </a:p>
        </p:txBody>
      </p:sp>
      <p:sp>
        <p:nvSpPr>
          <p:cNvPr id="3" name="Text Placeholder 2">
            <a:extLst>
              <a:ext uri="{FF2B5EF4-FFF2-40B4-BE49-F238E27FC236}">
                <a16:creationId xmlns:a16="http://schemas.microsoft.com/office/drawing/2014/main" id="{74B69091-69DB-0566-A2A0-4E33F6ABC99F}"/>
              </a:ext>
            </a:extLst>
          </p:cNvPr>
          <p:cNvSpPr>
            <a:spLocks noGrp="1"/>
          </p:cNvSpPr>
          <p:nvPr>
            <p:ph type="body" idx="2"/>
          </p:nvPr>
        </p:nvSpPr>
        <p:spPr/>
        <p:txBody>
          <a:bodyPr>
            <a:normAutofit fontScale="85000" lnSpcReduction="10000"/>
          </a:bodyPr>
          <a:lstStyle/>
          <a:p>
            <a:r>
              <a:rPr lang="en-IN" dirty="0">
                <a:latin typeface="Times New Roman" panose="02020603050405020304" pitchFamily="18" charset="0"/>
                <a:cs typeface="Times New Roman" panose="02020603050405020304" pitchFamily="18" charset="0"/>
              </a:rPr>
              <a:t>MANAGE LEAVE REQUESTS</a:t>
            </a:r>
          </a:p>
        </p:txBody>
      </p:sp>
      <p:sp>
        <p:nvSpPr>
          <p:cNvPr id="311" name="Google Shape;311;p14">
            <a:extLst>
              <a:ext uri="{FF2B5EF4-FFF2-40B4-BE49-F238E27FC236}">
                <a16:creationId xmlns:a16="http://schemas.microsoft.com/office/drawing/2014/main" id="{418B2A2F-6A6C-90A6-1C06-CD252DCF116E}"/>
              </a:ext>
            </a:extLst>
          </p:cNvPr>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1100" b="1">
                <a:solidFill>
                  <a:schemeClr val="dk1"/>
                </a:solidFill>
                <a:latin typeface="Times New Roman"/>
                <a:ea typeface="Times New Roman"/>
                <a:cs typeface="Times New Roman"/>
                <a:sym typeface="Times New Roman"/>
              </a:rPr>
              <a:t>CGB1221 – DATABASE MANAGEMENT SYSTEMS - PROJECT REVIEW-2</a:t>
            </a:r>
            <a:endParaRPr sz="1100"/>
          </a:p>
        </p:txBody>
      </p:sp>
      <p:sp>
        <p:nvSpPr>
          <p:cNvPr id="312" name="Google Shape;312;p14">
            <a:extLst>
              <a:ext uri="{FF2B5EF4-FFF2-40B4-BE49-F238E27FC236}">
                <a16:creationId xmlns:a16="http://schemas.microsoft.com/office/drawing/2014/main" id="{D52633DB-E833-2B15-22CC-7BA21C05594E}"/>
              </a:ext>
            </a:extLst>
          </p:cNvPr>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fld id="{00000000-1234-1234-1234-123412341234}" type="slidenum">
              <a:rPr lang="en-US"/>
              <a:t>21</a:t>
            </a:fld>
            <a:endParaRPr/>
          </a:p>
        </p:txBody>
      </p:sp>
      <p:sp>
        <p:nvSpPr>
          <p:cNvPr id="5" name="Text Placeholder 4">
            <a:extLst>
              <a:ext uri="{FF2B5EF4-FFF2-40B4-BE49-F238E27FC236}">
                <a16:creationId xmlns:a16="http://schemas.microsoft.com/office/drawing/2014/main" id="{5687E4B3-48A1-B6E7-F2A6-AE4312772CF6}"/>
              </a:ext>
            </a:extLst>
          </p:cNvPr>
          <p:cNvSpPr>
            <a:spLocks noGrp="1"/>
          </p:cNvSpPr>
          <p:nvPr>
            <p:ph type="body" idx="4"/>
          </p:nvPr>
        </p:nvSpPr>
        <p:spPr/>
        <p:txBody>
          <a:bodyPr/>
          <a:lstStyle/>
          <a:p>
            <a:endParaRPr lang="en-IN" dirty="0"/>
          </a:p>
        </p:txBody>
      </p:sp>
      <p:pic>
        <p:nvPicPr>
          <p:cNvPr id="8" name="Picture 7">
            <a:extLst>
              <a:ext uri="{FF2B5EF4-FFF2-40B4-BE49-F238E27FC236}">
                <a16:creationId xmlns:a16="http://schemas.microsoft.com/office/drawing/2014/main" id="{3FDAAA0B-11E7-8024-AEEF-3BA564687A3E}"/>
              </a:ext>
            </a:extLst>
          </p:cNvPr>
          <p:cNvPicPr>
            <a:picLocks noChangeAspect="1"/>
          </p:cNvPicPr>
          <p:nvPr/>
        </p:nvPicPr>
        <p:blipFill>
          <a:blip r:embed="rId3"/>
          <a:stretch>
            <a:fillRect/>
          </a:stretch>
        </p:blipFill>
        <p:spPr>
          <a:xfrm>
            <a:off x="457200" y="1600200"/>
            <a:ext cx="3999325" cy="2940750"/>
          </a:xfrm>
          <a:prstGeom prst="rect">
            <a:avLst/>
          </a:prstGeom>
        </p:spPr>
      </p:pic>
      <p:pic>
        <p:nvPicPr>
          <p:cNvPr id="11" name="Picture 10">
            <a:extLst>
              <a:ext uri="{FF2B5EF4-FFF2-40B4-BE49-F238E27FC236}">
                <a16:creationId xmlns:a16="http://schemas.microsoft.com/office/drawing/2014/main" id="{E548265B-3A8D-1211-6AA5-63EDD3022E5E}"/>
              </a:ext>
            </a:extLst>
          </p:cNvPr>
          <p:cNvPicPr>
            <a:picLocks noChangeAspect="1"/>
          </p:cNvPicPr>
          <p:nvPr/>
        </p:nvPicPr>
        <p:blipFill>
          <a:blip r:embed="rId4"/>
          <a:stretch>
            <a:fillRect/>
          </a:stretch>
        </p:blipFill>
        <p:spPr>
          <a:xfrm>
            <a:off x="4648200" y="1569146"/>
            <a:ext cx="4038600" cy="3002857"/>
          </a:xfrm>
          <a:prstGeom prst="rect">
            <a:avLst/>
          </a:prstGeom>
        </p:spPr>
      </p:pic>
    </p:spTree>
    <p:extLst>
      <p:ext uri="{BB962C8B-B14F-4D97-AF65-F5344CB8AC3E}">
        <p14:creationId xmlns:p14="http://schemas.microsoft.com/office/powerpoint/2010/main" val="1674480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9">
          <a:extLst>
            <a:ext uri="{FF2B5EF4-FFF2-40B4-BE49-F238E27FC236}">
              <a16:creationId xmlns:a16="http://schemas.microsoft.com/office/drawing/2014/main" id="{6158AAB3-CFCA-142F-7141-D7739321E26F}"/>
            </a:ext>
          </a:extLst>
        </p:cNvPr>
        <p:cNvGrpSpPr/>
        <p:nvPr/>
      </p:nvGrpSpPr>
      <p:grpSpPr>
        <a:xfrm>
          <a:off x="0" y="0"/>
          <a:ext cx="0" cy="0"/>
          <a:chOff x="0" y="0"/>
          <a:chExt cx="0" cy="0"/>
        </a:xfrm>
      </p:grpSpPr>
      <p:sp>
        <p:nvSpPr>
          <p:cNvPr id="310" name="Google Shape;310;p14">
            <a:extLst>
              <a:ext uri="{FF2B5EF4-FFF2-40B4-BE49-F238E27FC236}">
                <a16:creationId xmlns:a16="http://schemas.microsoft.com/office/drawing/2014/main" id="{3D9D849F-0DCB-6A2A-256F-A9885DB61786}"/>
              </a:ext>
            </a:extLst>
          </p:cNvPr>
          <p:cNvSpPr txBox="1">
            <a:spLocks noGrp="1"/>
          </p:cNvSpPr>
          <p:nvPr>
            <p:ph type="title"/>
          </p:nvPr>
        </p:nvSpPr>
        <p:spPr>
          <a:prstGeom prst="rect">
            <a:avLst/>
          </a:prstGeom>
          <a:solidFill>
            <a:srgbClr val="93B9C3"/>
          </a:solid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dk1"/>
              </a:buClr>
              <a:buSzPts val="3200"/>
              <a:buFont typeface="Times New Roman"/>
              <a:buNone/>
            </a:pPr>
            <a:r>
              <a:rPr lang="en-US" b="1">
                <a:solidFill>
                  <a:schemeClr val="dk1"/>
                </a:solidFill>
                <a:latin typeface="Times New Roman"/>
                <a:ea typeface="Times New Roman"/>
                <a:cs typeface="Times New Roman"/>
                <a:sym typeface="Times New Roman"/>
              </a:rPr>
              <a:t>Sample Screen shot</a:t>
            </a:r>
            <a:endParaRPr b="1">
              <a:solidFill>
                <a:schemeClr val="dk1"/>
              </a:solidFill>
              <a:latin typeface="Times New Roman"/>
              <a:ea typeface="Times New Roman"/>
              <a:cs typeface="Times New Roman"/>
              <a:sym typeface="Times New Roman"/>
            </a:endParaRPr>
          </a:p>
        </p:txBody>
      </p:sp>
      <p:sp>
        <p:nvSpPr>
          <p:cNvPr id="2" name="Text Placeholder 1">
            <a:extLst>
              <a:ext uri="{FF2B5EF4-FFF2-40B4-BE49-F238E27FC236}">
                <a16:creationId xmlns:a16="http://schemas.microsoft.com/office/drawing/2014/main" id="{5B6DEEA7-C27F-0F9D-1681-4D3439BC3BB4}"/>
              </a:ext>
            </a:extLst>
          </p:cNvPr>
          <p:cNvSpPr>
            <a:spLocks noGrp="1"/>
          </p:cNvSpPr>
          <p:nvPr>
            <p:ph type="body" idx="1"/>
          </p:nvPr>
        </p:nvSpPr>
        <p:spPr/>
        <p:txBody>
          <a:bodyPr/>
          <a:lstStyle/>
          <a:p>
            <a:pPr algn="ctr"/>
            <a:r>
              <a:rPr lang="en-IN" sz="1600" dirty="0">
                <a:latin typeface="Times New Roman" panose="02020603050405020304" pitchFamily="18" charset="0"/>
                <a:cs typeface="Times New Roman" panose="02020603050405020304" pitchFamily="18" charset="0"/>
              </a:rPr>
              <a:t>EMPLOYEE ATTENDANCE RECORDS</a:t>
            </a:r>
          </a:p>
        </p:txBody>
      </p:sp>
      <p:sp>
        <p:nvSpPr>
          <p:cNvPr id="3" name="Text Placeholder 2">
            <a:extLst>
              <a:ext uri="{FF2B5EF4-FFF2-40B4-BE49-F238E27FC236}">
                <a16:creationId xmlns:a16="http://schemas.microsoft.com/office/drawing/2014/main" id="{A25FF336-5905-0314-3789-E0112F0F4903}"/>
              </a:ext>
            </a:extLst>
          </p:cNvPr>
          <p:cNvSpPr>
            <a:spLocks noGrp="1"/>
          </p:cNvSpPr>
          <p:nvPr>
            <p:ph type="body" idx="2"/>
          </p:nvPr>
        </p:nvSpPr>
        <p:spPr/>
        <p:txBody>
          <a:bodyPr>
            <a:normAutofit fontScale="85000" lnSpcReduction="10000"/>
          </a:bodyPr>
          <a:lstStyle/>
          <a:p>
            <a:r>
              <a:rPr lang="en-IN" dirty="0">
                <a:latin typeface="Times New Roman" panose="02020603050405020304" pitchFamily="18" charset="0"/>
                <a:cs typeface="Times New Roman" panose="02020603050405020304" pitchFamily="18" charset="0"/>
              </a:rPr>
              <a:t>MANAGE LEAVE REQUESTS</a:t>
            </a:r>
          </a:p>
        </p:txBody>
      </p:sp>
      <p:sp>
        <p:nvSpPr>
          <p:cNvPr id="311" name="Google Shape;311;p14">
            <a:extLst>
              <a:ext uri="{FF2B5EF4-FFF2-40B4-BE49-F238E27FC236}">
                <a16:creationId xmlns:a16="http://schemas.microsoft.com/office/drawing/2014/main" id="{CDD485BD-3588-8212-190B-23BB8F0905E0}"/>
              </a:ext>
            </a:extLst>
          </p:cNvPr>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1100" b="1">
                <a:solidFill>
                  <a:schemeClr val="dk1"/>
                </a:solidFill>
                <a:latin typeface="Times New Roman"/>
                <a:ea typeface="Times New Roman"/>
                <a:cs typeface="Times New Roman"/>
                <a:sym typeface="Times New Roman"/>
              </a:rPr>
              <a:t>CGB1221 – DATABASE MANAGEMENT SYSTEMS - PROJECT REVIEW-2</a:t>
            </a:r>
            <a:endParaRPr sz="1100"/>
          </a:p>
        </p:txBody>
      </p:sp>
      <p:sp>
        <p:nvSpPr>
          <p:cNvPr id="312" name="Google Shape;312;p14">
            <a:extLst>
              <a:ext uri="{FF2B5EF4-FFF2-40B4-BE49-F238E27FC236}">
                <a16:creationId xmlns:a16="http://schemas.microsoft.com/office/drawing/2014/main" id="{927DCCBC-2C68-21E9-1A77-579FBB519337}"/>
              </a:ext>
            </a:extLst>
          </p:cNvPr>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fld id="{00000000-1234-1234-1234-123412341234}" type="slidenum">
              <a:rPr lang="en-US"/>
              <a:t>22</a:t>
            </a:fld>
            <a:endParaRPr/>
          </a:p>
        </p:txBody>
      </p:sp>
      <p:sp>
        <p:nvSpPr>
          <p:cNvPr id="4" name="Text Placeholder 3">
            <a:extLst>
              <a:ext uri="{FF2B5EF4-FFF2-40B4-BE49-F238E27FC236}">
                <a16:creationId xmlns:a16="http://schemas.microsoft.com/office/drawing/2014/main" id="{E444E59D-91F2-6FF5-051E-7CBDB9BD8354}"/>
              </a:ext>
            </a:extLst>
          </p:cNvPr>
          <p:cNvSpPr>
            <a:spLocks noGrp="1"/>
          </p:cNvSpPr>
          <p:nvPr>
            <p:ph type="body" idx="3"/>
          </p:nvPr>
        </p:nvSpPr>
        <p:spPr/>
        <p:txBody>
          <a:bodyPr/>
          <a:lstStyle/>
          <a:p>
            <a:endParaRPr lang="en-IN" dirty="0"/>
          </a:p>
        </p:txBody>
      </p:sp>
      <p:sp>
        <p:nvSpPr>
          <p:cNvPr id="5" name="Text Placeholder 4">
            <a:extLst>
              <a:ext uri="{FF2B5EF4-FFF2-40B4-BE49-F238E27FC236}">
                <a16:creationId xmlns:a16="http://schemas.microsoft.com/office/drawing/2014/main" id="{11617E78-4AA8-491C-2F8E-5524DECF284B}"/>
              </a:ext>
            </a:extLst>
          </p:cNvPr>
          <p:cNvSpPr>
            <a:spLocks noGrp="1"/>
          </p:cNvSpPr>
          <p:nvPr>
            <p:ph type="body" idx="4"/>
          </p:nvPr>
        </p:nvSpPr>
        <p:spPr/>
        <p:txBody>
          <a:bodyPr/>
          <a:lstStyle/>
          <a:p>
            <a:endParaRPr lang="en-IN" dirty="0"/>
          </a:p>
        </p:txBody>
      </p:sp>
      <p:pic>
        <p:nvPicPr>
          <p:cNvPr id="8" name="Picture 7">
            <a:extLst>
              <a:ext uri="{FF2B5EF4-FFF2-40B4-BE49-F238E27FC236}">
                <a16:creationId xmlns:a16="http://schemas.microsoft.com/office/drawing/2014/main" id="{8E74CAF4-6450-76B4-4992-48CBDC08EEF4}"/>
              </a:ext>
            </a:extLst>
          </p:cNvPr>
          <p:cNvPicPr>
            <a:picLocks noChangeAspect="1"/>
          </p:cNvPicPr>
          <p:nvPr/>
        </p:nvPicPr>
        <p:blipFill>
          <a:blip r:embed="rId3"/>
          <a:srcRect r="2585" b="8789"/>
          <a:stretch/>
        </p:blipFill>
        <p:spPr>
          <a:xfrm>
            <a:off x="533401" y="1662273"/>
            <a:ext cx="3859967" cy="2904804"/>
          </a:xfrm>
          <a:prstGeom prst="rect">
            <a:avLst/>
          </a:prstGeom>
        </p:spPr>
      </p:pic>
      <p:pic>
        <p:nvPicPr>
          <p:cNvPr id="7" name="Picture 6">
            <a:extLst>
              <a:ext uri="{FF2B5EF4-FFF2-40B4-BE49-F238E27FC236}">
                <a16:creationId xmlns:a16="http://schemas.microsoft.com/office/drawing/2014/main" id="{7B9E83FE-DE93-F0A3-34A8-386BAB801F56}"/>
              </a:ext>
            </a:extLst>
          </p:cNvPr>
          <p:cNvPicPr>
            <a:picLocks noChangeAspect="1"/>
          </p:cNvPicPr>
          <p:nvPr/>
        </p:nvPicPr>
        <p:blipFill>
          <a:blip r:embed="rId4"/>
          <a:stretch>
            <a:fillRect/>
          </a:stretch>
        </p:blipFill>
        <p:spPr>
          <a:xfrm>
            <a:off x="4604532" y="1600199"/>
            <a:ext cx="4082268" cy="2966877"/>
          </a:xfrm>
          <a:prstGeom prst="rect">
            <a:avLst/>
          </a:prstGeom>
        </p:spPr>
      </p:pic>
    </p:spTree>
    <p:extLst>
      <p:ext uri="{BB962C8B-B14F-4D97-AF65-F5344CB8AC3E}">
        <p14:creationId xmlns:p14="http://schemas.microsoft.com/office/powerpoint/2010/main" val="1388642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9">
          <a:extLst>
            <a:ext uri="{FF2B5EF4-FFF2-40B4-BE49-F238E27FC236}">
              <a16:creationId xmlns:a16="http://schemas.microsoft.com/office/drawing/2014/main" id="{7BDBFF71-6F87-8B90-B83F-1A5FBDE416EF}"/>
            </a:ext>
          </a:extLst>
        </p:cNvPr>
        <p:cNvGrpSpPr/>
        <p:nvPr/>
      </p:nvGrpSpPr>
      <p:grpSpPr>
        <a:xfrm>
          <a:off x="0" y="0"/>
          <a:ext cx="0" cy="0"/>
          <a:chOff x="0" y="0"/>
          <a:chExt cx="0" cy="0"/>
        </a:xfrm>
      </p:grpSpPr>
      <p:sp>
        <p:nvSpPr>
          <p:cNvPr id="310" name="Google Shape;310;p14">
            <a:extLst>
              <a:ext uri="{FF2B5EF4-FFF2-40B4-BE49-F238E27FC236}">
                <a16:creationId xmlns:a16="http://schemas.microsoft.com/office/drawing/2014/main" id="{3D7F619D-B772-EE6F-127D-7C9F4F3BCE66}"/>
              </a:ext>
            </a:extLst>
          </p:cNvPr>
          <p:cNvSpPr txBox="1">
            <a:spLocks noGrp="1"/>
          </p:cNvSpPr>
          <p:nvPr>
            <p:ph type="title"/>
          </p:nvPr>
        </p:nvSpPr>
        <p:spPr>
          <a:prstGeom prst="rect">
            <a:avLst/>
          </a:prstGeom>
          <a:solidFill>
            <a:srgbClr val="93B9C3"/>
          </a:solid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dk1"/>
              </a:buClr>
              <a:buSzPts val="3200"/>
              <a:buFont typeface="Times New Roman"/>
              <a:buNone/>
            </a:pPr>
            <a:r>
              <a:rPr lang="en-US" b="1">
                <a:solidFill>
                  <a:schemeClr val="dk1"/>
                </a:solidFill>
                <a:latin typeface="Times New Roman"/>
                <a:ea typeface="Times New Roman"/>
                <a:cs typeface="Times New Roman"/>
                <a:sym typeface="Times New Roman"/>
              </a:rPr>
              <a:t>Sample Screen shot</a:t>
            </a:r>
            <a:endParaRPr b="1">
              <a:solidFill>
                <a:schemeClr val="dk1"/>
              </a:solidFill>
              <a:latin typeface="Times New Roman"/>
              <a:ea typeface="Times New Roman"/>
              <a:cs typeface="Times New Roman"/>
              <a:sym typeface="Times New Roman"/>
            </a:endParaRPr>
          </a:p>
        </p:txBody>
      </p:sp>
      <p:sp>
        <p:nvSpPr>
          <p:cNvPr id="2" name="Text Placeholder 1">
            <a:extLst>
              <a:ext uri="{FF2B5EF4-FFF2-40B4-BE49-F238E27FC236}">
                <a16:creationId xmlns:a16="http://schemas.microsoft.com/office/drawing/2014/main" id="{8001087F-862B-11E8-7E1C-64B828713FB0}"/>
              </a:ext>
            </a:extLst>
          </p:cNvPr>
          <p:cNvSpPr>
            <a:spLocks noGrp="1"/>
          </p:cNvSpPr>
          <p:nvPr>
            <p:ph type="body" idx="1"/>
          </p:nvPr>
        </p:nvSpPr>
        <p:spPr/>
        <p:txBody>
          <a:bodyPr/>
          <a:lstStyle/>
          <a:p>
            <a:pPr algn="ctr"/>
            <a:r>
              <a:rPr lang="en-IN" sz="1600" dirty="0">
                <a:latin typeface="Times New Roman" panose="02020603050405020304" pitchFamily="18" charset="0"/>
                <a:cs typeface="Times New Roman" panose="02020603050405020304" pitchFamily="18" charset="0"/>
              </a:rPr>
              <a:t>DASHBOARD ANALYTICS</a:t>
            </a:r>
          </a:p>
        </p:txBody>
      </p:sp>
      <p:sp>
        <p:nvSpPr>
          <p:cNvPr id="3" name="Text Placeholder 2">
            <a:extLst>
              <a:ext uri="{FF2B5EF4-FFF2-40B4-BE49-F238E27FC236}">
                <a16:creationId xmlns:a16="http://schemas.microsoft.com/office/drawing/2014/main" id="{1057BBAA-3DD5-5CE6-6177-07B86D6833FD}"/>
              </a:ext>
            </a:extLst>
          </p:cNvPr>
          <p:cNvSpPr>
            <a:spLocks noGrp="1"/>
          </p:cNvSpPr>
          <p:nvPr>
            <p:ph type="body" idx="2"/>
          </p:nvPr>
        </p:nvSpPr>
        <p:spPr/>
        <p:txBody>
          <a:bodyPr>
            <a:normAutofit fontScale="62500" lnSpcReduction="20000"/>
          </a:bodyPr>
          <a:lstStyle/>
          <a:p>
            <a:r>
              <a:rPr lang="en-IN" dirty="0">
                <a:latin typeface="Times New Roman" panose="02020603050405020304" pitchFamily="18" charset="0"/>
                <a:cs typeface="Times New Roman" panose="02020603050405020304" pitchFamily="18" charset="0"/>
              </a:rPr>
              <a:t>EMPLOYEE PERFORMANCE MODULE</a:t>
            </a:r>
          </a:p>
        </p:txBody>
      </p:sp>
      <p:sp>
        <p:nvSpPr>
          <p:cNvPr id="311" name="Google Shape;311;p14">
            <a:extLst>
              <a:ext uri="{FF2B5EF4-FFF2-40B4-BE49-F238E27FC236}">
                <a16:creationId xmlns:a16="http://schemas.microsoft.com/office/drawing/2014/main" id="{28E3F921-2520-AB5E-ED54-2A6ECFE672FC}"/>
              </a:ext>
            </a:extLst>
          </p:cNvPr>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1100" b="1">
                <a:solidFill>
                  <a:schemeClr val="dk1"/>
                </a:solidFill>
                <a:latin typeface="Times New Roman"/>
                <a:ea typeface="Times New Roman"/>
                <a:cs typeface="Times New Roman"/>
                <a:sym typeface="Times New Roman"/>
              </a:rPr>
              <a:t>CGB1221 – DATABASE MANAGEMENT SYSTEMS - PROJECT REVIEW-2</a:t>
            </a:r>
            <a:endParaRPr sz="1100"/>
          </a:p>
        </p:txBody>
      </p:sp>
      <p:sp>
        <p:nvSpPr>
          <p:cNvPr id="312" name="Google Shape;312;p14">
            <a:extLst>
              <a:ext uri="{FF2B5EF4-FFF2-40B4-BE49-F238E27FC236}">
                <a16:creationId xmlns:a16="http://schemas.microsoft.com/office/drawing/2014/main" id="{A464DED8-ED1C-F3C3-E182-66BD3A6A8BD9}"/>
              </a:ext>
            </a:extLst>
          </p:cNvPr>
          <p:cNvSpPr txBox="1">
            <a:spLocks noGrp="1"/>
          </p:cNvSpPr>
          <p:nvPr>
            <p:ph type="sldNum" idx="12"/>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fld id="{00000000-1234-1234-1234-123412341234}" type="slidenum">
              <a:rPr lang="en-US"/>
              <a:t>23</a:t>
            </a:fld>
            <a:endParaRPr/>
          </a:p>
        </p:txBody>
      </p:sp>
      <p:sp>
        <p:nvSpPr>
          <p:cNvPr id="4" name="Text Placeholder 3">
            <a:extLst>
              <a:ext uri="{FF2B5EF4-FFF2-40B4-BE49-F238E27FC236}">
                <a16:creationId xmlns:a16="http://schemas.microsoft.com/office/drawing/2014/main" id="{A681F71C-53A3-1784-8D52-D4D500D210AB}"/>
              </a:ext>
            </a:extLst>
          </p:cNvPr>
          <p:cNvSpPr>
            <a:spLocks noGrp="1"/>
          </p:cNvSpPr>
          <p:nvPr>
            <p:ph type="body" idx="3"/>
          </p:nvPr>
        </p:nvSpPr>
        <p:spPr/>
        <p:txBody>
          <a:bodyPr/>
          <a:lstStyle/>
          <a:p>
            <a:endParaRPr lang="en-IN" dirty="0"/>
          </a:p>
        </p:txBody>
      </p:sp>
      <p:sp>
        <p:nvSpPr>
          <p:cNvPr id="5" name="Text Placeholder 4">
            <a:extLst>
              <a:ext uri="{FF2B5EF4-FFF2-40B4-BE49-F238E27FC236}">
                <a16:creationId xmlns:a16="http://schemas.microsoft.com/office/drawing/2014/main" id="{5861DAFA-140E-A34D-F497-C37281A8293F}"/>
              </a:ext>
            </a:extLst>
          </p:cNvPr>
          <p:cNvSpPr>
            <a:spLocks noGrp="1"/>
          </p:cNvSpPr>
          <p:nvPr>
            <p:ph type="body" idx="4"/>
          </p:nvPr>
        </p:nvSpPr>
        <p:spPr/>
        <p:txBody>
          <a:bodyPr/>
          <a:lstStyle/>
          <a:p>
            <a:endParaRPr lang="en-IN" dirty="0"/>
          </a:p>
        </p:txBody>
      </p:sp>
      <p:pic>
        <p:nvPicPr>
          <p:cNvPr id="7" name="Picture 6">
            <a:extLst>
              <a:ext uri="{FF2B5EF4-FFF2-40B4-BE49-F238E27FC236}">
                <a16:creationId xmlns:a16="http://schemas.microsoft.com/office/drawing/2014/main" id="{EE06BC01-68A8-650B-9BD9-53982F3CCE32}"/>
              </a:ext>
            </a:extLst>
          </p:cNvPr>
          <p:cNvPicPr>
            <a:picLocks noChangeAspect="1"/>
          </p:cNvPicPr>
          <p:nvPr/>
        </p:nvPicPr>
        <p:blipFill>
          <a:blip r:embed="rId3"/>
          <a:stretch>
            <a:fillRect/>
          </a:stretch>
        </p:blipFill>
        <p:spPr>
          <a:xfrm>
            <a:off x="457200" y="1578598"/>
            <a:ext cx="4114799" cy="3106673"/>
          </a:xfrm>
          <a:prstGeom prst="rect">
            <a:avLst/>
          </a:prstGeom>
        </p:spPr>
      </p:pic>
      <p:pic>
        <p:nvPicPr>
          <p:cNvPr id="11" name="Picture 10">
            <a:extLst>
              <a:ext uri="{FF2B5EF4-FFF2-40B4-BE49-F238E27FC236}">
                <a16:creationId xmlns:a16="http://schemas.microsoft.com/office/drawing/2014/main" id="{C7387721-3B0D-5493-9630-2549A940ED8B}"/>
              </a:ext>
            </a:extLst>
          </p:cNvPr>
          <p:cNvPicPr>
            <a:picLocks noChangeAspect="1"/>
          </p:cNvPicPr>
          <p:nvPr/>
        </p:nvPicPr>
        <p:blipFill>
          <a:blip r:embed="rId4"/>
          <a:srcRect l="6930" t="5235" b="44493"/>
          <a:stretch/>
        </p:blipFill>
        <p:spPr>
          <a:xfrm>
            <a:off x="4648200" y="1657030"/>
            <a:ext cx="4076700" cy="2972119"/>
          </a:xfrm>
          <a:prstGeom prst="rect">
            <a:avLst/>
          </a:prstGeom>
        </p:spPr>
      </p:pic>
    </p:spTree>
    <p:extLst>
      <p:ext uri="{BB962C8B-B14F-4D97-AF65-F5344CB8AC3E}">
        <p14:creationId xmlns:p14="http://schemas.microsoft.com/office/powerpoint/2010/main" val="2636236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17"/>
          <p:cNvSpPr txBox="1">
            <a:spLocks noGrp="1"/>
          </p:cNvSpPr>
          <p:nvPr>
            <p:ph type="title"/>
          </p:nvPr>
        </p:nvSpPr>
        <p:spPr>
          <a:xfrm>
            <a:off x="457200" y="114300"/>
            <a:ext cx="8229600" cy="742950"/>
          </a:xfrm>
          <a:prstGeom prst="rect">
            <a:avLst/>
          </a:prstGeom>
          <a:solidFill>
            <a:srgbClr val="93B9C3"/>
          </a:solid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dk1"/>
              </a:buClr>
              <a:buSzPts val="3200"/>
              <a:buFont typeface="Times New Roman"/>
              <a:buNone/>
            </a:pPr>
            <a:r>
              <a:rPr lang="en-US" b="1">
                <a:solidFill>
                  <a:schemeClr val="dk1"/>
                </a:solidFill>
                <a:latin typeface="Times New Roman"/>
                <a:ea typeface="Times New Roman"/>
                <a:cs typeface="Times New Roman"/>
                <a:sym typeface="Times New Roman"/>
              </a:rPr>
              <a:t>Conclusion</a:t>
            </a:r>
            <a:endParaRPr b="1">
              <a:solidFill>
                <a:schemeClr val="dk1"/>
              </a:solidFill>
              <a:latin typeface="Times New Roman"/>
              <a:ea typeface="Times New Roman"/>
              <a:cs typeface="Times New Roman"/>
              <a:sym typeface="Times New Roman"/>
            </a:endParaRPr>
          </a:p>
        </p:txBody>
      </p:sp>
      <p:sp>
        <p:nvSpPr>
          <p:cNvPr id="335" name="Google Shape;335;p17"/>
          <p:cNvSpPr txBox="1">
            <a:spLocks noGrp="1"/>
          </p:cNvSpPr>
          <p:nvPr>
            <p:ph type="ftr" idx="11"/>
          </p:nvPr>
        </p:nvSpPr>
        <p:spPr>
          <a:xfrm>
            <a:off x="1219200" y="4767263"/>
            <a:ext cx="6858000" cy="27432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1100" b="1">
                <a:solidFill>
                  <a:schemeClr val="dk1"/>
                </a:solidFill>
                <a:latin typeface="Times New Roman"/>
                <a:ea typeface="Times New Roman"/>
                <a:cs typeface="Times New Roman"/>
                <a:sym typeface="Times New Roman"/>
              </a:rPr>
              <a:t>CGB1221 – DATABASE MANAGEMENT SYSTEMS - PROJECT REVIEW-2</a:t>
            </a:r>
            <a:endParaRPr sz="1100"/>
          </a:p>
        </p:txBody>
      </p:sp>
      <p:sp>
        <p:nvSpPr>
          <p:cNvPr id="336" name="Google Shape;336;p17"/>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fld id="{00000000-1234-1234-1234-123412341234}" type="slidenum">
              <a:rPr lang="en-US"/>
              <a:t>24</a:t>
            </a:fld>
            <a:endParaRPr/>
          </a:p>
        </p:txBody>
      </p:sp>
      <p:sp>
        <p:nvSpPr>
          <p:cNvPr id="337" name="Google Shape;337;p17"/>
          <p:cNvSpPr txBox="1">
            <a:spLocks noGrp="1"/>
          </p:cNvSpPr>
          <p:nvPr>
            <p:ph type="body" idx="1"/>
          </p:nvPr>
        </p:nvSpPr>
        <p:spPr>
          <a:xfrm>
            <a:off x="457200" y="914400"/>
            <a:ext cx="8229600" cy="3703320"/>
          </a:xfrm>
          <a:prstGeom prst="rect">
            <a:avLst/>
          </a:prstGeom>
          <a:noFill/>
          <a:ln>
            <a:noFill/>
          </a:ln>
        </p:spPr>
        <p:txBody>
          <a:bodyPr spcFirstLastPara="1" wrap="square" lIns="91425" tIns="45700" rIns="91425" bIns="45700" anchor="t" anchorCtr="0">
            <a:normAutofit/>
          </a:bodyPr>
          <a:lstStyle/>
          <a:p>
            <a:pPr marL="274320" lvl="0" indent="-148844" algn="just" rtl="0">
              <a:lnSpc>
                <a:spcPct val="150000"/>
              </a:lnSpc>
              <a:spcBef>
                <a:spcPts val="0"/>
              </a:spcBef>
              <a:spcAft>
                <a:spcPts val="0"/>
              </a:spcAft>
              <a:buSzPts val="1976"/>
              <a:buNone/>
            </a:pPr>
            <a:r>
              <a:rPr lang="en-US" sz="1600">
                <a:latin typeface="Times New Roman"/>
                <a:ea typeface="Times New Roman"/>
                <a:cs typeface="Times New Roman"/>
                <a:sym typeface="Times New Roman"/>
              </a:rPr>
              <a:t>  The </a:t>
            </a:r>
            <a:r>
              <a:rPr lang="en-US" sz="1600" dirty="0">
                <a:latin typeface="Times New Roman"/>
                <a:ea typeface="Times New Roman"/>
                <a:cs typeface="Times New Roman"/>
                <a:sym typeface="Times New Roman"/>
              </a:rPr>
              <a:t>Employee Attendance and Leave Management System simplifies workforce tracking by providing a centralized platform for managing check-ins, check-outs, and leave requests. It enhances transparency between employees and administrators while improving record accuracy. With features like role-based access, notifications, and CSV export, the system ensures efficient attendance handling. Though auto-update for leave days is pending, the current modules offer a reliable and user-friendly solution for daily attendance and leave management.</a:t>
            </a:r>
          </a:p>
          <a:p>
            <a:pPr marL="274320" lvl="0" indent="-148844" algn="l" rtl="0">
              <a:lnSpc>
                <a:spcPct val="100000"/>
              </a:lnSpc>
              <a:spcBef>
                <a:spcPts val="0"/>
              </a:spcBef>
              <a:spcAft>
                <a:spcPts val="0"/>
              </a:spcAft>
              <a:buSzPts val="1976"/>
              <a:buNone/>
            </a:pPr>
            <a:endParaRPr dirty="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8"/>
          <p:cNvSpPr txBox="1">
            <a:spLocks noGrp="1"/>
          </p:cNvSpPr>
          <p:nvPr>
            <p:ph type="title"/>
          </p:nvPr>
        </p:nvSpPr>
        <p:spPr>
          <a:xfrm>
            <a:off x="457200" y="171450"/>
            <a:ext cx="8229600" cy="685800"/>
          </a:xfrm>
          <a:prstGeom prst="rect">
            <a:avLst/>
          </a:prstGeom>
          <a:solidFill>
            <a:srgbClr val="93B9C3"/>
          </a:solidFill>
          <a:ln>
            <a:noFill/>
          </a:ln>
        </p:spPr>
        <p:txBody>
          <a:bodyPr spcFirstLastPara="1" wrap="square" lIns="91425" tIns="45700" rIns="91425" bIns="45700" anchor="b" anchorCtr="0">
            <a:normAutofit fontScale="90000"/>
          </a:bodyPr>
          <a:lstStyle/>
          <a:p>
            <a:pPr marL="0" lvl="0" indent="0" algn="ctr" rtl="0">
              <a:lnSpc>
                <a:spcPct val="100000"/>
              </a:lnSpc>
              <a:spcBef>
                <a:spcPts val="0"/>
              </a:spcBef>
              <a:spcAft>
                <a:spcPts val="0"/>
              </a:spcAft>
              <a:buClr>
                <a:schemeClr val="dk1"/>
              </a:buClr>
              <a:buSzPct val="100000"/>
              <a:buFont typeface="Times New Roman"/>
              <a:buNone/>
            </a:pPr>
            <a:r>
              <a:rPr lang="en-US" sz="4400" b="1">
                <a:solidFill>
                  <a:schemeClr val="dk1"/>
                </a:solidFill>
                <a:latin typeface="Times New Roman"/>
                <a:ea typeface="Times New Roman"/>
                <a:cs typeface="Times New Roman"/>
                <a:sym typeface="Times New Roman"/>
              </a:rPr>
              <a:t>Thank  You</a:t>
            </a:r>
            <a:endParaRPr sz="4000" b="1">
              <a:solidFill>
                <a:schemeClr val="dk1"/>
              </a:solidFill>
              <a:latin typeface="Times New Roman"/>
              <a:ea typeface="Times New Roman"/>
              <a:cs typeface="Times New Roman"/>
              <a:sym typeface="Times New Roman"/>
            </a:endParaRPr>
          </a:p>
        </p:txBody>
      </p:sp>
      <p:sp>
        <p:nvSpPr>
          <p:cNvPr id="343" name="Google Shape;343;p18"/>
          <p:cNvSpPr txBox="1">
            <a:spLocks noGrp="1"/>
          </p:cNvSpPr>
          <p:nvPr>
            <p:ph type="ftr" idx="11"/>
          </p:nvPr>
        </p:nvSpPr>
        <p:spPr>
          <a:xfrm>
            <a:off x="1295400" y="4767263"/>
            <a:ext cx="6781800" cy="376237"/>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1100" b="1">
                <a:solidFill>
                  <a:schemeClr val="dk1"/>
                </a:solidFill>
                <a:latin typeface="Times New Roman"/>
                <a:ea typeface="Times New Roman"/>
                <a:cs typeface="Times New Roman"/>
                <a:sym typeface="Times New Roman"/>
              </a:rPr>
              <a:t>CGB1221 – DATABASE MANAGEMENT SYSTEMS - PROJECT REVIEW-2</a:t>
            </a:r>
            <a:endParaRPr sz="1100"/>
          </a:p>
        </p:txBody>
      </p:sp>
      <p:sp>
        <p:nvSpPr>
          <p:cNvPr id="344" name="Google Shape;344;p18"/>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200"/>
              <a:buNone/>
            </a:pPr>
            <a:fld id="{00000000-1234-1234-1234-123412341234}" type="slidenum">
              <a:rPr lang="en-US" sz="1200" b="1">
                <a:latin typeface="Times New Roman"/>
                <a:ea typeface="Times New Roman"/>
                <a:cs typeface="Times New Roman"/>
                <a:sym typeface="Times New Roman"/>
              </a:rPr>
              <a:t>25</a:t>
            </a:fld>
            <a:endParaRPr sz="1200" b="1">
              <a:latin typeface="Times New Roman"/>
              <a:ea typeface="Times New Roman"/>
              <a:cs typeface="Times New Roman"/>
              <a:sym typeface="Times New Roman"/>
            </a:endParaRPr>
          </a:p>
        </p:txBody>
      </p:sp>
      <p:sp>
        <p:nvSpPr>
          <p:cNvPr id="345" name="Google Shape;345;p18"/>
          <p:cNvSpPr txBox="1"/>
          <p:nvPr/>
        </p:nvSpPr>
        <p:spPr>
          <a:xfrm>
            <a:off x="0" y="2099871"/>
            <a:ext cx="9144000" cy="1664258"/>
          </a:xfrm>
          <a:prstGeom prst="rect">
            <a:avLst/>
          </a:prstGeom>
          <a:solidFill>
            <a:srgbClr val="EDF0C8"/>
          </a:solidFill>
          <a:ln>
            <a:noFill/>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Clr>
                <a:schemeClr val="lt1"/>
              </a:buClr>
              <a:buSzPts val="3600"/>
              <a:buFont typeface="Bookman Old Style"/>
              <a:buNone/>
            </a:pPr>
            <a:endParaRPr sz="3600" b="0" i="0" u="none" strike="noStrike" cap="none">
              <a:solidFill>
                <a:schemeClr val="lt1"/>
              </a:solidFill>
              <a:latin typeface="Bookman Old Style"/>
              <a:ea typeface="Bookman Old Style"/>
              <a:cs typeface="Bookman Old Style"/>
              <a:sym typeface="Bookman Old Style"/>
            </a:endParaRPr>
          </a:p>
          <a:p>
            <a:pPr marL="0" marR="0" lvl="0" indent="0" algn="ctr" rtl="0">
              <a:lnSpc>
                <a:spcPct val="100000"/>
              </a:lnSpc>
              <a:spcBef>
                <a:spcPts val="0"/>
              </a:spcBef>
              <a:spcAft>
                <a:spcPts val="0"/>
              </a:spcAft>
              <a:buClr>
                <a:schemeClr val="dk1"/>
              </a:buClr>
              <a:buSzPts val="3600"/>
              <a:buFont typeface="Times New Roman"/>
              <a:buNone/>
            </a:pPr>
            <a:r>
              <a:rPr lang="en-US" sz="3600" b="1" i="0" u="none" strike="noStrike" cap="none">
                <a:solidFill>
                  <a:schemeClr val="dk1"/>
                </a:solidFill>
                <a:latin typeface="Times New Roman"/>
                <a:ea typeface="Times New Roman"/>
                <a:cs typeface="Times New Roman"/>
                <a:sym typeface="Times New Roman"/>
              </a:rPr>
              <a:t>ANY QUERIES???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
          <p:cNvSpPr txBox="1">
            <a:spLocks noGrp="1"/>
          </p:cNvSpPr>
          <p:nvPr>
            <p:ph type="title"/>
          </p:nvPr>
        </p:nvSpPr>
        <p:spPr>
          <a:xfrm>
            <a:off x="457200" y="209550"/>
            <a:ext cx="8229600" cy="609600"/>
          </a:xfrm>
          <a:prstGeom prst="rect">
            <a:avLst/>
          </a:prstGeom>
          <a:solidFill>
            <a:srgbClr val="93B9C3"/>
          </a:solid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dk1"/>
              </a:buClr>
              <a:buSzPts val="3200"/>
              <a:buFont typeface="Times New Roman"/>
              <a:buNone/>
            </a:pPr>
            <a:r>
              <a:rPr lang="en-US" b="1">
                <a:solidFill>
                  <a:schemeClr val="dk1"/>
                </a:solidFill>
                <a:latin typeface="Times New Roman"/>
                <a:ea typeface="Times New Roman"/>
                <a:cs typeface="Times New Roman"/>
                <a:sym typeface="Times New Roman"/>
              </a:rPr>
              <a:t>Abstract</a:t>
            </a:r>
            <a:r>
              <a:rPr lang="en-US">
                <a:solidFill>
                  <a:schemeClr val="dk1"/>
                </a:solidFill>
                <a:latin typeface="Times New Roman"/>
                <a:ea typeface="Times New Roman"/>
                <a:cs typeface="Times New Roman"/>
                <a:sym typeface="Times New Roman"/>
              </a:rPr>
              <a:t> </a:t>
            </a:r>
            <a:endParaRPr sz="4000">
              <a:solidFill>
                <a:schemeClr val="dk1"/>
              </a:solidFill>
              <a:latin typeface="Times New Roman"/>
              <a:ea typeface="Times New Roman"/>
              <a:cs typeface="Times New Roman"/>
              <a:sym typeface="Times New Roman"/>
            </a:endParaRPr>
          </a:p>
        </p:txBody>
      </p:sp>
      <p:sp>
        <p:nvSpPr>
          <p:cNvPr id="222" name="Google Shape;222;p3"/>
          <p:cNvSpPr txBox="1">
            <a:spLocks noGrp="1"/>
          </p:cNvSpPr>
          <p:nvPr>
            <p:ph type="ftr" idx="11"/>
          </p:nvPr>
        </p:nvSpPr>
        <p:spPr>
          <a:xfrm>
            <a:off x="1676400" y="4739248"/>
            <a:ext cx="5486400" cy="376237"/>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1100" b="1">
                <a:solidFill>
                  <a:schemeClr val="dk1"/>
                </a:solidFill>
                <a:latin typeface="Times New Roman"/>
                <a:ea typeface="Times New Roman"/>
                <a:cs typeface="Times New Roman"/>
                <a:sym typeface="Times New Roman"/>
              </a:rPr>
              <a:t>CGB1221 – DATABASE MANAGEMENT SYSTEMS - PROJECT REVIEW-2</a:t>
            </a:r>
            <a:endParaRPr sz="1100"/>
          </a:p>
        </p:txBody>
      </p:sp>
      <p:sp>
        <p:nvSpPr>
          <p:cNvPr id="223" name="Google Shape;223;p3"/>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fld id="{00000000-1234-1234-1234-123412341234}" type="slidenum">
              <a:rPr lang="en-US"/>
              <a:t>3</a:t>
            </a:fld>
            <a:endParaRPr/>
          </a:p>
        </p:txBody>
      </p:sp>
      <p:sp>
        <p:nvSpPr>
          <p:cNvPr id="224" name="Google Shape;224;p3"/>
          <p:cNvSpPr txBox="1"/>
          <p:nvPr/>
        </p:nvSpPr>
        <p:spPr>
          <a:xfrm>
            <a:off x="457200" y="1292612"/>
            <a:ext cx="8229600" cy="3001200"/>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1200"/>
              </a:spcBef>
              <a:spcAft>
                <a:spcPts val="1200"/>
              </a:spcAft>
              <a:buNone/>
            </a:pPr>
            <a:r>
              <a:rPr lang="en-US" sz="1600" dirty="0">
                <a:solidFill>
                  <a:srgbClr val="000000"/>
                </a:solidFill>
                <a:latin typeface="Times New Roman"/>
                <a:ea typeface="Times New Roman"/>
                <a:cs typeface="Times New Roman"/>
                <a:sym typeface="Times New Roman"/>
              </a:rPr>
              <a:t>The Employee Attendance and Leave Management System is a web-based platform to manage employee attendance, leave requests, and notifications. Employees can check-in, check-out, and apply for leaves, while admins can manage records and approve or reject requests. Approved leaves automatically update attendance as "On Leave." Built using PHP, MySQL, HTML, and CSS, the system simplifies employee tracking, reduces manual errors, and improves overall management efficiency.</a:t>
            </a:r>
            <a:endParaRPr sz="16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graphicFrame>
        <p:nvGraphicFramePr>
          <p:cNvPr id="229" name="Google Shape;229;p4"/>
          <p:cNvGraphicFramePr/>
          <p:nvPr>
            <p:extLst>
              <p:ext uri="{D42A27DB-BD31-4B8C-83A1-F6EECF244321}">
                <p14:modId xmlns:p14="http://schemas.microsoft.com/office/powerpoint/2010/main" val="431434240"/>
              </p:ext>
            </p:extLst>
          </p:nvPr>
        </p:nvGraphicFramePr>
        <p:xfrm>
          <a:off x="533400" y="941570"/>
          <a:ext cx="8153400" cy="3433090"/>
        </p:xfrm>
        <a:graphic>
          <a:graphicData uri="http://schemas.openxmlformats.org/drawingml/2006/table">
            <a:tbl>
              <a:tblPr firstRow="1" bandRow="1">
                <a:noFill/>
                <a:tableStyleId>{860B09D8-F217-41ED-9EC5-077A8000640B}</a:tableStyleId>
              </a:tblPr>
              <a:tblGrid>
                <a:gridCol w="5715000">
                  <a:extLst>
                    <a:ext uri="{9D8B030D-6E8A-4147-A177-3AD203B41FA5}">
                      <a16:colId xmlns:a16="http://schemas.microsoft.com/office/drawing/2014/main" val="20000"/>
                    </a:ext>
                  </a:extLst>
                </a:gridCol>
                <a:gridCol w="741000">
                  <a:extLst>
                    <a:ext uri="{9D8B030D-6E8A-4147-A177-3AD203B41FA5}">
                      <a16:colId xmlns:a16="http://schemas.microsoft.com/office/drawing/2014/main" val="20001"/>
                    </a:ext>
                  </a:extLst>
                </a:gridCol>
                <a:gridCol w="884500">
                  <a:extLst>
                    <a:ext uri="{9D8B030D-6E8A-4147-A177-3AD203B41FA5}">
                      <a16:colId xmlns:a16="http://schemas.microsoft.com/office/drawing/2014/main" val="20002"/>
                    </a:ext>
                  </a:extLst>
                </a:gridCol>
                <a:gridCol w="812900">
                  <a:extLst>
                    <a:ext uri="{9D8B030D-6E8A-4147-A177-3AD203B41FA5}">
                      <a16:colId xmlns:a16="http://schemas.microsoft.com/office/drawing/2014/main" val="20003"/>
                    </a:ext>
                  </a:extLst>
                </a:gridCol>
              </a:tblGrid>
              <a:tr h="459375">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Times New Roman"/>
                          <a:ea typeface="Times New Roman"/>
                          <a:cs typeface="Times New Roman"/>
                          <a:sym typeface="Times New Roman"/>
                        </a:rPr>
                        <a:t>Abstract</a:t>
                      </a:r>
                      <a:endParaRPr sz="1400" u="none" strike="noStrike" cap="none"/>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Times New Roman"/>
                          <a:ea typeface="Times New Roman"/>
                          <a:cs typeface="Times New Roman"/>
                          <a:sym typeface="Times New Roman"/>
                        </a:rPr>
                        <a:t>CO</a:t>
                      </a:r>
                      <a:endParaRPr sz="1400" u="none" strike="noStrike" cap="none"/>
                    </a:p>
                  </a:txBody>
                  <a:tcPr marL="91450" marR="91450" marT="45725" marB="45725">
                    <a:lnB w="12700" cap="flat" cmpd="sng">
                      <a:solidFill>
                        <a:srgbClr val="FFFFFF"/>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Times New Roman"/>
                          <a:ea typeface="Times New Roman"/>
                          <a:cs typeface="Times New Roman"/>
                          <a:sym typeface="Times New Roman"/>
                        </a:rPr>
                        <a:t>POs</a:t>
                      </a:r>
                      <a:endParaRPr sz="1400" u="none" strike="noStrike" cap="none"/>
                    </a:p>
                  </a:txBody>
                  <a:tcPr marL="91450" marR="91450" marT="45725" marB="45725">
                    <a:lnB w="12700" cap="flat" cmpd="sng">
                      <a:solidFill>
                        <a:srgbClr val="FFFFFF"/>
                      </a:solidFill>
                      <a:prstDash val="solid"/>
                      <a:round/>
                      <a:headEnd type="none" w="sm" len="sm"/>
                      <a:tailEnd type="none" w="sm" len="sm"/>
                    </a:lnB>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Times New Roman"/>
                          <a:ea typeface="Times New Roman"/>
                          <a:cs typeface="Times New Roman"/>
                          <a:sym typeface="Times New Roman"/>
                        </a:rPr>
                        <a:t>PSO</a:t>
                      </a:r>
                      <a:endParaRPr sz="1400" u="none" strike="noStrike" cap="none"/>
                    </a:p>
                  </a:txBody>
                  <a:tcPr marL="91450" marR="91450" marT="45725" marB="45725">
                    <a:lnB w="12700"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931525">
                <a:tc>
                  <a:txBody>
                    <a:bodyPr/>
                    <a:lstStyle/>
                    <a:p>
                      <a:pPr marL="0" lvl="0" indent="0" algn="just" rtl="0">
                        <a:lnSpc>
                          <a:spcPct val="150000"/>
                        </a:lnSpc>
                        <a:spcBef>
                          <a:spcPts val="1200"/>
                        </a:spcBef>
                        <a:spcAft>
                          <a:spcPts val="1200"/>
                        </a:spcAft>
                        <a:buClr>
                          <a:schemeClr val="dk1"/>
                        </a:buClr>
                        <a:buSzPts val="1100"/>
                        <a:buFont typeface="Arial"/>
                        <a:buNone/>
                      </a:pPr>
                      <a:r>
                        <a:rPr lang="en-US" sz="1600" dirty="0">
                          <a:latin typeface="Times New Roman"/>
                          <a:ea typeface="Times New Roman"/>
                          <a:cs typeface="Times New Roman"/>
                          <a:sym typeface="Times New Roman"/>
                        </a:rPr>
                        <a:t>The Employee Attendance and Leave Management System is a web-based platform to manage employee attendance, leave requests, and notifications. Employees can check-in, check-out, and apply for leaves, while admins can manage records and approve or reject requests. Approved leaves automatically update attendance as "On Leave." Built using PHP, MySQL, HTML, and CSS, the system simplifies employee tracking, reduces manual errors, and improves overall management efficiency.</a:t>
                      </a:r>
                      <a:endParaRPr sz="1600" dirty="0">
                        <a:latin typeface="Times New Roman"/>
                        <a:ea typeface="Times New Roman"/>
                        <a:cs typeface="Times New Roman"/>
                        <a:sym typeface="Times New Roman"/>
                      </a:endParaRPr>
                    </a:p>
                  </a:txBody>
                  <a:tcPr marL="91450" marR="91450" marT="45725" marB="45725">
                    <a:lnR w="12700" cap="flat" cmpd="sng">
                      <a:solidFill>
                        <a:srgbClr val="FFFFFF"/>
                      </a:solidFill>
                      <a:prstDash val="solid"/>
                      <a:round/>
                      <a:headEnd type="none" w="sm" len="sm"/>
                      <a:tailEnd type="none" w="sm" len="sm"/>
                    </a:lnR>
                    <a:solidFill>
                      <a:schemeClr val="lt2"/>
                    </a:solidFill>
                  </a:tcPr>
                </a:tc>
                <a:tc>
                  <a:txBody>
                    <a:bodyPr/>
                    <a:lstStyle/>
                    <a:p>
                      <a:pPr marL="0" marR="0" lvl="0" indent="0" algn="just" rtl="0">
                        <a:lnSpc>
                          <a:spcPct val="150000"/>
                        </a:lnSpc>
                        <a:spcBef>
                          <a:spcPts val="0"/>
                        </a:spcBef>
                        <a:spcAft>
                          <a:spcPts val="0"/>
                        </a:spcAft>
                        <a:buClr>
                          <a:srgbClr val="000000"/>
                        </a:buClr>
                        <a:buSzPts val="1800"/>
                        <a:buFont typeface="Arial"/>
                        <a:buNone/>
                      </a:pPr>
                      <a:r>
                        <a:rPr lang="en-US" sz="1600" dirty="0">
                          <a:latin typeface="Times New Roman"/>
                          <a:ea typeface="Times New Roman"/>
                          <a:cs typeface="Times New Roman"/>
                          <a:sym typeface="Times New Roman"/>
                        </a:rPr>
                        <a:t>CO1</a:t>
                      </a:r>
                      <a:endParaRPr sz="1600" dirty="0">
                        <a:latin typeface="Times New Roman"/>
                        <a:ea typeface="Times New Roman"/>
                        <a:cs typeface="Times New Roman"/>
                        <a:sym typeface="Times New Roman"/>
                      </a:endParaRPr>
                    </a:p>
                    <a:p>
                      <a:pPr marL="0" lvl="0" indent="0" algn="just" rtl="0">
                        <a:lnSpc>
                          <a:spcPct val="150000"/>
                        </a:lnSpc>
                        <a:spcBef>
                          <a:spcPts val="0"/>
                        </a:spcBef>
                        <a:spcAft>
                          <a:spcPts val="0"/>
                        </a:spcAft>
                        <a:buClr>
                          <a:srgbClr val="000000"/>
                        </a:buClr>
                        <a:buSzPts val="1800"/>
                        <a:buFont typeface="Arial"/>
                        <a:buNone/>
                      </a:pPr>
                      <a:r>
                        <a:rPr lang="en-US" sz="1600" dirty="0">
                          <a:latin typeface="Times New Roman"/>
                          <a:ea typeface="Times New Roman"/>
                          <a:cs typeface="Times New Roman"/>
                          <a:sym typeface="Times New Roman"/>
                        </a:rPr>
                        <a:t>CO2</a:t>
                      </a: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DE9EC"/>
                    </a:solidFill>
                  </a:tcPr>
                </a:tc>
                <a:tc>
                  <a:txBody>
                    <a:bodyPr/>
                    <a:lstStyle/>
                    <a:p>
                      <a:pPr marL="0" marR="0" lvl="0" indent="0" algn="just" rtl="0">
                        <a:lnSpc>
                          <a:spcPct val="150000"/>
                        </a:lnSpc>
                        <a:spcBef>
                          <a:spcPts val="0"/>
                        </a:spcBef>
                        <a:spcAft>
                          <a:spcPts val="0"/>
                        </a:spcAft>
                        <a:buClr>
                          <a:srgbClr val="000000"/>
                        </a:buClr>
                        <a:buSzPts val="1800"/>
                        <a:buFont typeface="Arial"/>
                        <a:buNone/>
                      </a:pPr>
                      <a:r>
                        <a:rPr lang="en-IN" sz="1600" u="none" strike="noStrike" cap="none" dirty="0">
                          <a:solidFill>
                            <a:schemeClr val="dk1"/>
                          </a:solidFill>
                          <a:latin typeface="Times New Roman"/>
                          <a:ea typeface="Times New Roman"/>
                          <a:cs typeface="Times New Roman"/>
                          <a:sym typeface="Times New Roman"/>
                        </a:rPr>
                        <a:t>PO 2</a:t>
                      </a:r>
                    </a:p>
                    <a:p>
                      <a:pPr marL="0" marR="0" lvl="0" indent="0" algn="just" rtl="0">
                        <a:lnSpc>
                          <a:spcPct val="150000"/>
                        </a:lnSpc>
                        <a:spcBef>
                          <a:spcPts val="0"/>
                        </a:spcBef>
                        <a:spcAft>
                          <a:spcPts val="0"/>
                        </a:spcAft>
                        <a:buClr>
                          <a:srgbClr val="000000"/>
                        </a:buClr>
                        <a:buSzPts val="1800"/>
                        <a:buFont typeface="Arial"/>
                        <a:buNone/>
                      </a:pPr>
                      <a:r>
                        <a:rPr lang="en-IN" sz="1600" u="none" strike="noStrike" cap="none" dirty="0">
                          <a:solidFill>
                            <a:schemeClr val="dk1"/>
                          </a:solidFill>
                          <a:latin typeface="Times New Roman"/>
                          <a:ea typeface="Times New Roman"/>
                          <a:cs typeface="Times New Roman"/>
                          <a:sym typeface="Times New Roman"/>
                        </a:rPr>
                        <a:t>PO 5</a:t>
                      </a:r>
                    </a:p>
                    <a:p>
                      <a:pPr marL="0" marR="0" lvl="0" indent="0" algn="just" rtl="0">
                        <a:lnSpc>
                          <a:spcPct val="150000"/>
                        </a:lnSpc>
                        <a:spcBef>
                          <a:spcPts val="0"/>
                        </a:spcBef>
                        <a:spcAft>
                          <a:spcPts val="0"/>
                        </a:spcAft>
                        <a:buClr>
                          <a:srgbClr val="000000"/>
                        </a:buClr>
                        <a:buSzPts val="1800"/>
                        <a:buFont typeface="Arial"/>
                        <a:buNone/>
                      </a:pPr>
                      <a:r>
                        <a:rPr lang="en-IN" sz="1600" u="none" strike="noStrike" cap="none" dirty="0">
                          <a:solidFill>
                            <a:schemeClr val="dk1"/>
                          </a:solidFill>
                          <a:latin typeface="Times New Roman"/>
                          <a:ea typeface="Times New Roman"/>
                          <a:cs typeface="Times New Roman"/>
                          <a:sym typeface="Times New Roman"/>
                        </a:rPr>
                        <a:t>PO 9</a:t>
                      </a:r>
                    </a:p>
                    <a:p>
                      <a:pPr marL="0" marR="0" lvl="0" indent="0" algn="just" rtl="0">
                        <a:lnSpc>
                          <a:spcPct val="150000"/>
                        </a:lnSpc>
                        <a:spcBef>
                          <a:spcPts val="0"/>
                        </a:spcBef>
                        <a:spcAft>
                          <a:spcPts val="0"/>
                        </a:spcAft>
                        <a:buClr>
                          <a:srgbClr val="000000"/>
                        </a:buClr>
                        <a:buSzPts val="1800"/>
                        <a:buFont typeface="Arial"/>
                        <a:buNone/>
                      </a:pPr>
                      <a:r>
                        <a:rPr lang="en-IN" sz="1600" u="none" strike="noStrike" cap="none" dirty="0">
                          <a:solidFill>
                            <a:schemeClr val="dk1"/>
                          </a:solidFill>
                          <a:latin typeface="Times New Roman"/>
                          <a:ea typeface="Times New Roman"/>
                          <a:cs typeface="Times New Roman"/>
                          <a:sym typeface="Times New Roman"/>
                        </a:rPr>
                        <a:t>PO 11</a:t>
                      </a: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DE9EC"/>
                    </a:solidFill>
                  </a:tcPr>
                </a:tc>
                <a:tc>
                  <a:txBody>
                    <a:bodyPr/>
                    <a:lstStyle/>
                    <a:p>
                      <a:pPr marL="0" marR="0" lvl="0" indent="0" algn="just" rtl="0">
                        <a:lnSpc>
                          <a:spcPct val="150000"/>
                        </a:lnSpc>
                        <a:spcBef>
                          <a:spcPts val="0"/>
                        </a:spcBef>
                        <a:spcAft>
                          <a:spcPts val="0"/>
                        </a:spcAft>
                        <a:buClr>
                          <a:srgbClr val="000000"/>
                        </a:buClr>
                        <a:buSzPts val="1800"/>
                        <a:buFont typeface="Arial"/>
                        <a:buNone/>
                      </a:pPr>
                      <a:r>
                        <a:rPr lang="en-US" sz="1600" dirty="0">
                          <a:latin typeface="Times New Roman"/>
                          <a:ea typeface="Times New Roman"/>
                          <a:cs typeface="Times New Roman"/>
                          <a:sym typeface="Times New Roman"/>
                        </a:rPr>
                        <a:t>PSO1</a:t>
                      </a:r>
                    </a:p>
                    <a:p>
                      <a:pPr marL="0" marR="0" lvl="0" indent="0" algn="just" rtl="0">
                        <a:lnSpc>
                          <a:spcPct val="150000"/>
                        </a:lnSpc>
                        <a:spcBef>
                          <a:spcPts val="0"/>
                        </a:spcBef>
                        <a:spcAft>
                          <a:spcPts val="0"/>
                        </a:spcAft>
                        <a:buClr>
                          <a:srgbClr val="000000"/>
                        </a:buClr>
                        <a:buSzPts val="1800"/>
                        <a:buFont typeface="Arial"/>
                        <a:buNone/>
                      </a:pPr>
                      <a:r>
                        <a:rPr lang="en-US" sz="1600" dirty="0">
                          <a:latin typeface="Times New Roman"/>
                          <a:ea typeface="Times New Roman"/>
                          <a:cs typeface="Times New Roman"/>
                          <a:sym typeface="Times New Roman"/>
                        </a:rPr>
                        <a:t>PSO2</a:t>
                      </a:r>
                      <a:endParaRPr sz="1600" u="none" strike="noStrike" cap="none" dirty="0">
                        <a:solidFill>
                          <a:srgbClr val="000000"/>
                        </a:solidFill>
                        <a:latin typeface="Times New Roman"/>
                        <a:ea typeface="Times New Roman"/>
                        <a:cs typeface="Times New Roman"/>
                        <a:sym typeface="Times New Roman"/>
                      </a:endParaRPr>
                    </a:p>
                  </a:txBody>
                  <a:tcPr marL="91450" marR="91450" marT="45725" marB="45725"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DDE9EC"/>
                    </a:solidFill>
                  </a:tcPr>
                </a:tc>
                <a:extLst>
                  <a:ext uri="{0D108BD9-81ED-4DB2-BD59-A6C34878D82A}">
                    <a16:rowId xmlns:a16="http://schemas.microsoft.com/office/drawing/2014/main" val="10001"/>
                  </a:ext>
                </a:extLst>
              </a:tr>
            </a:tbl>
          </a:graphicData>
        </a:graphic>
      </p:graphicFrame>
      <p:sp>
        <p:nvSpPr>
          <p:cNvPr id="230" name="Google Shape;230;p4"/>
          <p:cNvSpPr txBox="1">
            <a:spLocks noGrp="1"/>
          </p:cNvSpPr>
          <p:nvPr>
            <p:ph type="title"/>
          </p:nvPr>
        </p:nvSpPr>
        <p:spPr>
          <a:xfrm>
            <a:off x="685800" y="171450"/>
            <a:ext cx="8001000" cy="495300"/>
          </a:xfrm>
          <a:prstGeom prst="rect">
            <a:avLst/>
          </a:prstGeom>
          <a:solidFill>
            <a:srgbClr val="93B9C3"/>
          </a:solid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1"/>
              </a:buClr>
              <a:buSzPts val="3200"/>
              <a:buFont typeface="Times New Roman"/>
              <a:buNone/>
            </a:pPr>
            <a:r>
              <a:rPr lang="en-US" b="1">
                <a:solidFill>
                  <a:schemeClr val="dk1"/>
                </a:solidFill>
                <a:latin typeface="Times New Roman"/>
                <a:ea typeface="Times New Roman"/>
                <a:cs typeface="Times New Roman"/>
                <a:sym typeface="Times New Roman"/>
              </a:rPr>
              <a:t>Abstract with CO/PO Mapping</a:t>
            </a:r>
            <a:endParaRPr sz="4000" b="1">
              <a:solidFill>
                <a:schemeClr val="dk1"/>
              </a:solidFill>
              <a:latin typeface="Times New Roman"/>
              <a:ea typeface="Times New Roman"/>
              <a:cs typeface="Times New Roman"/>
              <a:sym typeface="Times New Roman"/>
            </a:endParaRPr>
          </a:p>
        </p:txBody>
      </p:sp>
      <p:sp>
        <p:nvSpPr>
          <p:cNvPr id="231" name="Google Shape;231;p4"/>
          <p:cNvSpPr txBox="1">
            <a:spLocks noGrp="1"/>
          </p:cNvSpPr>
          <p:nvPr>
            <p:ph type="ftr" idx="11"/>
          </p:nvPr>
        </p:nvSpPr>
        <p:spPr>
          <a:xfrm>
            <a:off x="1447800" y="4767263"/>
            <a:ext cx="5791200" cy="376237"/>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1100" b="1">
                <a:solidFill>
                  <a:schemeClr val="dk1"/>
                </a:solidFill>
                <a:latin typeface="Times New Roman"/>
                <a:ea typeface="Times New Roman"/>
                <a:cs typeface="Times New Roman"/>
                <a:sym typeface="Times New Roman"/>
              </a:rPr>
              <a:t>CGB1221 – DATABASE MANAGEMENT SYSTEMS - PROJECT REVIEW-2</a:t>
            </a:r>
            <a:endParaRPr sz="1100"/>
          </a:p>
        </p:txBody>
      </p:sp>
      <p:sp>
        <p:nvSpPr>
          <p:cNvPr id="232" name="Google Shape;232;p4"/>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fld id="{00000000-1234-1234-1234-123412341234}" type="slidenum">
              <a:rPr lang="en-US"/>
              <a:t>4</a:t>
            </a:fld>
            <a:endParaRPr/>
          </a:p>
        </p:txBody>
      </p:sp>
      <p:sp>
        <p:nvSpPr>
          <p:cNvPr id="233" name="Google Shape;233;p4"/>
          <p:cNvSpPr txBox="1"/>
          <p:nvPr/>
        </p:nvSpPr>
        <p:spPr>
          <a:xfrm>
            <a:off x="799641" y="1271071"/>
            <a:ext cx="7772400" cy="1224479"/>
          </a:xfrm>
          <a:prstGeom prst="rect">
            <a:avLst/>
          </a:prstGeom>
          <a:noFill/>
          <a:ln>
            <a:noFill/>
          </a:ln>
        </p:spPr>
        <p:txBody>
          <a:bodyPr spcFirstLastPara="1" wrap="square" lIns="45700" tIns="45700" rIns="45700" bIns="0" anchor="b" anchorCtr="0">
            <a:noAutofit/>
          </a:bodyPr>
          <a:lstStyle/>
          <a:p>
            <a:pPr marL="0" marR="0" lvl="0" indent="0" algn="ctr" rtl="0">
              <a:lnSpc>
                <a:spcPct val="100000"/>
              </a:lnSpc>
              <a:spcBef>
                <a:spcPts val="0"/>
              </a:spcBef>
              <a:spcAft>
                <a:spcPts val="0"/>
              </a:spcAft>
              <a:buClr>
                <a:srgbClr val="000000"/>
              </a:buClr>
              <a:buSzPts val="2500"/>
              <a:buFont typeface="Arial"/>
              <a:buNone/>
            </a:pPr>
            <a:endParaRPr sz="2500" b="1" i="0" u="none" strike="noStrike" cap="none">
              <a:solidFill>
                <a:srgbClr val="41414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5"/>
          <p:cNvSpPr txBox="1">
            <a:spLocks noGrp="1"/>
          </p:cNvSpPr>
          <p:nvPr>
            <p:ph type="title"/>
          </p:nvPr>
        </p:nvSpPr>
        <p:spPr>
          <a:xfrm>
            <a:off x="457200" y="285750"/>
            <a:ext cx="8229600" cy="457200"/>
          </a:xfrm>
          <a:prstGeom prst="rect">
            <a:avLst/>
          </a:prstGeom>
          <a:solidFill>
            <a:srgbClr val="93B9C3"/>
          </a:solid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1"/>
              </a:buClr>
              <a:buSzPts val="3200"/>
              <a:buFont typeface="Times New Roman"/>
              <a:buNone/>
            </a:pPr>
            <a:r>
              <a:rPr lang="en-US" b="1">
                <a:solidFill>
                  <a:schemeClr val="dk1"/>
                </a:solidFill>
                <a:latin typeface="Times New Roman"/>
                <a:ea typeface="Times New Roman"/>
                <a:cs typeface="Times New Roman"/>
                <a:sym typeface="Times New Roman"/>
              </a:rPr>
              <a:t>Introduction</a:t>
            </a:r>
            <a:endParaRPr sz="4000" b="1">
              <a:solidFill>
                <a:schemeClr val="dk1"/>
              </a:solidFill>
              <a:latin typeface="Times New Roman"/>
              <a:ea typeface="Times New Roman"/>
              <a:cs typeface="Times New Roman"/>
              <a:sym typeface="Times New Roman"/>
            </a:endParaRPr>
          </a:p>
        </p:txBody>
      </p:sp>
      <p:sp>
        <p:nvSpPr>
          <p:cNvPr id="239" name="Google Shape;239;p5"/>
          <p:cNvSpPr txBox="1">
            <a:spLocks noGrp="1"/>
          </p:cNvSpPr>
          <p:nvPr>
            <p:ph type="ftr" idx="11"/>
          </p:nvPr>
        </p:nvSpPr>
        <p:spPr>
          <a:xfrm>
            <a:off x="1828800" y="4767263"/>
            <a:ext cx="5715000" cy="376237"/>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1100" b="1">
                <a:solidFill>
                  <a:schemeClr val="dk1"/>
                </a:solidFill>
                <a:latin typeface="Times New Roman"/>
                <a:ea typeface="Times New Roman"/>
                <a:cs typeface="Times New Roman"/>
                <a:sym typeface="Times New Roman"/>
              </a:rPr>
              <a:t>CGB1221 – DATABASE MANAGEMENT SYSTEMS - PROJECT REVIEW-2</a:t>
            </a:r>
            <a:endParaRPr sz="1100"/>
          </a:p>
        </p:txBody>
      </p:sp>
      <p:sp>
        <p:nvSpPr>
          <p:cNvPr id="240" name="Google Shape;240;p5"/>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fld id="{00000000-1234-1234-1234-123412341234}" type="slidenum">
              <a:rPr lang="en-US"/>
              <a:t>5</a:t>
            </a:fld>
            <a:endParaRPr/>
          </a:p>
        </p:txBody>
      </p:sp>
      <p:sp>
        <p:nvSpPr>
          <p:cNvPr id="241" name="Google Shape;241;p5"/>
          <p:cNvSpPr txBox="1"/>
          <p:nvPr/>
        </p:nvSpPr>
        <p:spPr>
          <a:xfrm>
            <a:off x="457200" y="864075"/>
            <a:ext cx="8229600" cy="3665100"/>
          </a:xfrm>
          <a:prstGeom prst="rect">
            <a:avLst/>
          </a:prstGeom>
          <a:noFill/>
          <a:ln>
            <a:noFill/>
          </a:ln>
        </p:spPr>
        <p:txBody>
          <a:bodyPr spcFirstLastPara="1" wrap="square" lIns="91425" tIns="45700" rIns="91425" bIns="45700" anchor="ctr" anchorCtr="0">
            <a:noAutofit/>
          </a:bodyPr>
          <a:lstStyle/>
          <a:p>
            <a:pPr marL="285750" lvl="0" indent="-285750" algn="just" rtl="0">
              <a:lnSpc>
                <a:spcPct val="150000"/>
              </a:lnSpc>
              <a:spcBef>
                <a:spcPts val="0"/>
              </a:spcBef>
              <a:spcAft>
                <a:spcPts val="0"/>
              </a:spcAft>
              <a:buFont typeface="Arial" panose="020B0604020202020204" pitchFamily="34" charset="0"/>
              <a:buChar char="•"/>
            </a:pPr>
            <a:r>
              <a:rPr lang="en-US" sz="1600" dirty="0">
                <a:solidFill>
                  <a:srgbClr val="000000"/>
                </a:solidFill>
                <a:latin typeface="Times New Roman"/>
                <a:ea typeface="Times New Roman"/>
                <a:cs typeface="Times New Roman"/>
                <a:sym typeface="Times New Roman"/>
              </a:rPr>
              <a:t>The Employee Attendance and Leave Management System is designed to simplify and automate the process of managing employee attendance and leave requests. </a:t>
            </a:r>
          </a:p>
          <a:p>
            <a:pPr marL="285750" lvl="0" indent="-285750" algn="just" rtl="0">
              <a:lnSpc>
                <a:spcPct val="150000"/>
              </a:lnSpc>
              <a:spcBef>
                <a:spcPts val="0"/>
              </a:spcBef>
              <a:spcAft>
                <a:spcPts val="0"/>
              </a:spcAft>
              <a:buFont typeface="Arial" panose="020B0604020202020204" pitchFamily="34" charset="0"/>
              <a:buChar char="•"/>
            </a:pPr>
            <a:r>
              <a:rPr lang="en-US" sz="1600" dirty="0">
                <a:solidFill>
                  <a:srgbClr val="000000"/>
                </a:solidFill>
                <a:latin typeface="Times New Roman"/>
                <a:ea typeface="Times New Roman"/>
                <a:cs typeface="Times New Roman"/>
                <a:sym typeface="Times New Roman"/>
              </a:rPr>
              <a:t>Employees can easily check-in, check-out, and submit leave applications, while administrators can monitor attendance records, approve or reject leaves, and send notifications. </a:t>
            </a:r>
          </a:p>
          <a:p>
            <a:pPr marL="285750" lvl="0" indent="-285750" algn="just" rtl="0">
              <a:lnSpc>
                <a:spcPct val="150000"/>
              </a:lnSpc>
              <a:spcBef>
                <a:spcPts val="0"/>
              </a:spcBef>
              <a:spcAft>
                <a:spcPts val="0"/>
              </a:spcAft>
              <a:buFont typeface="Arial" panose="020B0604020202020204" pitchFamily="34" charset="0"/>
              <a:buChar char="•"/>
            </a:pPr>
            <a:r>
              <a:rPr lang="en-US" sz="1600" dirty="0">
                <a:solidFill>
                  <a:srgbClr val="000000"/>
                </a:solidFill>
                <a:latin typeface="Times New Roman"/>
                <a:ea typeface="Times New Roman"/>
                <a:cs typeface="Times New Roman"/>
                <a:sym typeface="Times New Roman"/>
              </a:rPr>
              <a:t>Developed using PHP, MySQL, HTML, and CSS, the system ensures efficient tracking, reduces manual errors, and enhances overall workforce management.</a:t>
            </a:r>
            <a:endParaRPr lang="en-IN" sz="16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6"/>
          <p:cNvSpPr txBox="1">
            <a:spLocks noGrp="1"/>
          </p:cNvSpPr>
          <p:nvPr>
            <p:ph type="title"/>
          </p:nvPr>
        </p:nvSpPr>
        <p:spPr>
          <a:xfrm>
            <a:off x="457200" y="114300"/>
            <a:ext cx="8229600" cy="742950"/>
          </a:xfrm>
          <a:prstGeom prst="rect">
            <a:avLst/>
          </a:prstGeom>
          <a:solidFill>
            <a:srgbClr val="93B9C3"/>
          </a:solid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dk1"/>
              </a:buClr>
              <a:buSzPts val="3200"/>
              <a:buFont typeface="Times New Roman"/>
              <a:buNone/>
            </a:pPr>
            <a:r>
              <a:rPr lang="en-US" b="1">
                <a:solidFill>
                  <a:schemeClr val="dk1"/>
                </a:solidFill>
                <a:latin typeface="Times New Roman"/>
                <a:ea typeface="Times New Roman"/>
                <a:cs typeface="Times New Roman"/>
                <a:sym typeface="Times New Roman"/>
              </a:rPr>
              <a:t>DBMS - Concepts Used</a:t>
            </a:r>
            <a:endParaRPr sz="4000" b="1">
              <a:solidFill>
                <a:schemeClr val="dk1"/>
              </a:solidFill>
              <a:latin typeface="Times New Roman"/>
              <a:ea typeface="Times New Roman"/>
              <a:cs typeface="Times New Roman"/>
              <a:sym typeface="Times New Roman"/>
            </a:endParaRPr>
          </a:p>
        </p:txBody>
      </p:sp>
      <p:sp>
        <p:nvSpPr>
          <p:cNvPr id="247" name="Google Shape;247;p6"/>
          <p:cNvSpPr txBox="1">
            <a:spLocks noGrp="1"/>
          </p:cNvSpPr>
          <p:nvPr>
            <p:ph type="ftr" idx="11"/>
          </p:nvPr>
        </p:nvSpPr>
        <p:spPr>
          <a:xfrm>
            <a:off x="1524000" y="4767263"/>
            <a:ext cx="6248400" cy="376237"/>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1100" b="1">
                <a:solidFill>
                  <a:schemeClr val="dk1"/>
                </a:solidFill>
                <a:latin typeface="Times New Roman"/>
                <a:ea typeface="Times New Roman"/>
                <a:cs typeface="Times New Roman"/>
                <a:sym typeface="Times New Roman"/>
              </a:rPr>
              <a:t>CGB1221 – DATABASE MANAGEMENT SYSTEMS - PROJECT REVIEW-2</a:t>
            </a:r>
            <a:endParaRPr sz="1100"/>
          </a:p>
        </p:txBody>
      </p:sp>
      <p:sp>
        <p:nvSpPr>
          <p:cNvPr id="248" name="Google Shape;248;p6"/>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fld id="{00000000-1234-1234-1234-123412341234}" type="slidenum">
              <a:rPr lang="en-US"/>
              <a:t>6</a:t>
            </a:fld>
            <a:endParaRPr/>
          </a:p>
        </p:txBody>
      </p:sp>
      <p:sp>
        <p:nvSpPr>
          <p:cNvPr id="249" name="Google Shape;249;p6"/>
          <p:cNvSpPr txBox="1"/>
          <p:nvPr/>
        </p:nvSpPr>
        <p:spPr>
          <a:xfrm>
            <a:off x="457200" y="960656"/>
            <a:ext cx="8229600" cy="3703200"/>
          </a:xfrm>
          <a:prstGeom prst="rect">
            <a:avLst/>
          </a:prstGeom>
          <a:noFill/>
          <a:ln>
            <a:noFill/>
          </a:ln>
        </p:spPr>
        <p:txBody>
          <a:bodyPr spcFirstLastPara="1" wrap="square" lIns="91425" tIns="45700" rIns="91425" bIns="45700" anchor="ctr" anchorCtr="0">
            <a:normAutofit/>
          </a:bodyPr>
          <a:lstStyle/>
          <a:p>
            <a:pPr marL="457200" lvl="0" indent="-342900" algn="just" rtl="0">
              <a:lnSpc>
                <a:spcPct val="150000"/>
              </a:lnSpc>
              <a:spcBef>
                <a:spcPts val="0"/>
              </a:spcBef>
              <a:spcAft>
                <a:spcPts val="0"/>
              </a:spcAft>
              <a:buClr>
                <a:srgbClr val="727CA3"/>
              </a:buClr>
              <a:buSzPts val="1800"/>
              <a:buFont typeface="Times New Roman"/>
              <a:buChar char="❖"/>
            </a:pPr>
            <a:r>
              <a:rPr lang="en-IN" sz="1600" dirty="0">
                <a:latin typeface="Times New Roman"/>
                <a:ea typeface="Times New Roman"/>
                <a:cs typeface="Times New Roman"/>
                <a:sym typeface="Times New Roman"/>
              </a:rPr>
              <a:t>CRUD operations</a:t>
            </a:r>
          </a:p>
          <a:p>
            <a:pPr marL="457200" lvl="0" indent="-342900" algn="just" rtl="0">
              <a:lnSpc>
                <a:spcPct val="150000"/>
              </a:lnSpc>
              <a:spcBef>
                <a:spcPts val="0"/>
              </a:spcBef>
              <a:spcAft>
                <a:spcPts val="0"/>
              </a:spcAft>
              <a:buClr>
                <a:srgbClr val="727CA3"/>
              </a:buClr>
              <a:buSzPts val="1800"/>
              <a:buFont typeface="Times New Roman"/>
              <a:buChar char="❖"/>
            </a:pPr>
            <a:r>
              <a:rPr lang="en-IN" sz="1600" dirty="0">
                <a:solidFill>
                  <a:srgbClr val="000000"/>
                </a:solidFill>
                <a:latin typeface="Times New Roman"/>
                <a:ea typeface="Times New Roman"/>
                <a:cs typeface="Times New Roman"/>
                <a:sym typeface="Times New Roman"/>
              </a:rPr>
              <a:t>Joins</a:t>
            </a:r>
          </a:p>
          <a:p>
            <a:pPr marL="457200" lvl="0" indent="-342900" algn="just" rtl="0">
              <a:lnSpc>
                <a:spcPct val="150000"/>
              </a:lnSpc>
              <a:spcBef>
                <a:spcPts val="0"/>
              </a:spcBef>
              <a:spcAft>
                <a:spcPts val="0"/>
              </a:spcAft>
              <a:buClr>
                <a:srgbClr val="727CA3"/>
              </a:buClr>
              <a:buSzPts val="1800"/>
              <a:buFont typeface="Times New Roman"/>
              <a:buChar char="❖"/>
            </a:pPr>
            <a:r>
              <a:rPr lang="en-IN" sz="1600" dirty="0">
                <a:latin typeface="Times New Roman"/>
                <a:ea typeface="Times New Roman"/>
                <a:cs typeface="Times New Roman"/>
                <a:sym typeface="Times New Roman"/>
              </a:rPr>
              <a:t>Normalisation</a:t>
            </a:r>
          </a:p>
          <a:p>
            <a:pPr marL="457200" lvl="0" indent="-342900" algn="just" rtl="0">
              <a:lnSpc>
                <a:spcPct val="150000"/>
              </a:lnSpc>
              <a:spcBef>
                <a:spcPts val="0"/>
              </a:spcBef>
              <a:spcAft>
                <a:spcPts val="0"/>
              </a:spcAft>
              <a:buClr>
                <a:srgbClr val="727CA3"/>
              </a:buClr>
              <a:buSzPts val="1800"/>
              <a:buFont typeface="Times New Roman"/>
              <a:buChar char="❖"/>
            </a:pPr>
            <a:r>
              <a:rPr lang="en-IN" sz="1600" dirty="0">
                <a:latin typeface="Times New Roman"/>
                <a:ea typeface="Times New Roman"/>
                <a:cs typeface="Times New Roman"/>
                <a:sym typeface="Times New Roman"/>
              </a:rPr>
              <a:t>Transactions</a:t>
            </a:r>
          </a:p>
          <a:p>
            <a:pPr marL="457200" lvl="0" indent="-342900" algn="just" rtl="0">
              <a:lnSpc>
                <a:spcPct val="150000"/>
              </a:lnSpc>
              <a:spcBef>
                <a:spcPts val="0"/>
              </a:spcBef>
              <a:spcAft>
                <a:spcPts val="0"/>
              </a:spcAft>
              <a:buClr>
                <a:srgbClr val="727CA3"/>
              </a:buClr>
              <a:buSzPts val="1800"/>
              <a:buFont typeface="Times New Roman"/>
              <a:buChar char="❖"/>
            </a:pPr>
            <a:r>
              <a:rPr lang="en-IN" sz="1600" dirty="0">
                <a:solidFill>
                  <a:srgbClr val="000000"/>
                </a:solidFill>
                <a:latin typeface="Times New Roman"/>
                <a:ea typeface="Times New Roman"/>
                <a:cs typeface="Times New Roman"/>
                <a:sym typeface="Times New Roman"/>
              </a:rPr>
              <a:t>Relationship</a:t>
            </a:r>
          </a:p>
          <a:p>
            <a:pPr marL="457200" lvl="0" indent="-342900" algn="just" rtl="0">
              <a:lnSpc>
                <a:spcPct val="150000"/>
              </a:lnSpc>
              <a:spcBef>
                <a:spcPts val="0"/>
              </a:spcBef>
              <a:spcAft>
                <a:spcPts val="0"/>
              </a:spcAft>
              <a:buClr>
                <a:srgbClr val="727CA3"/>
              </a:buClr>
              <a:buSzPts val="1800"/>
              <a:buFont typeface="Times New Roman"/>
              <a:buChar char="❖"/>
            </a:pPr>
            <a:r>
              <a:rPr lang="en-IN" sz="1600" dirty="0">
                <a:latin typeface="Times New Roman"/>
                <a:ea typeface="Times New Roman"/>
                <a:cs typeface="Times New Roman"/>
                <a:sym typeface="Times New Roman"/>
              </a:rPr>
              <a:t>Constraints</a:t>
            </a:r>
            <a:endParaRPr sz="16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7"/>
          <p:cNvSpPr txBox="1">
            <a:spLocks noGrp="1"/>
          </p:cNvSpPr>
          <p:nvPr>
            <p:ph type="title"/>
          </p:nvPr>
        </p:nvSpPr>
        <p:spPr>
          <a:xfrm>
            <a:off x="457200" y="114300"/>
            <a:ext cx="8229600" cy="742950"/>
          </a:xfrm>
          <a:prstGeom prst="rect">
            <a:avLst/>
          </a:prstGeom>
          <a:solidFill>
            <a:srgbClr val="93B9C3"/>
          </a:solid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dk1"/>
              </a:buClr>
              <a:buSzPts val="3200"/>
              <a:buFont typeface="Times New Roman"/>
              <a:buNone/>
            </a:pPr>
            <a:r>
              <a:rPr lang="en-US" b="1">
                <a:solidFill>
                  <a:schemeClr val="dk1"/>
                </a:solidFill>
                <a:latin typeface="Times New Roman"/>
                <a:ea typeface="Times New Roman"/>
                <a:cs typeface="Times New Roman"/>
                <a:sym typeface="Times New Roman"/>
              </a:rPr>
              <a:t>E-R DIAGRAM</a:t>
            </a:r>
            <a:endParaRPr sz="4000" b="1">
              <a:solidFill>
                <a:schemeClr val="dk1"/>
              </a:solidFill>
              <a:latin typeface="Times New Roman"/>
              <a:ea typeface="Times New Roman"/>
              <a:cs typeface="Times New Roman"/>
              <a:sym typeface="Times New Roman"/>
            </a:endParaRPr>
          </a:p>
        </p:txBody>
      </p:sp>
      <p:sp>
        <p:nvSpPr>
          <p:cNvPr id="255" name="Google Shape;255;p7"/>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fld id="{00000000-1234-1234-1234-123412341234}" type="slidenum">
              <a:rPr lang="en-US">
                <a:solidFill>
                  <a:srgbClr val="464653"/>
                </a:solidFill>
              </a:rPr>
              <a:t>7</a:t>
            </a:fld>
            <a:endParaRPr>
              <a:solidFill>
                <a:srgbClr val="464653"/>
              </a:solidFill>
            </a:endParaRPr>
          </a:p>
        </p:txBody>
      </p:sp>
      <p:sp>
        <p:nvSpPr>
          <p:cNvPr id="256" name="Google Shape;256;p7"/>
          <p:cNvSpPr txBox="1">
            <a:spLocks noGrp="1"/>
          </p:cNvSpPr>
          <p:nvPr>
            <p:ph type="ftr" idx="11"/>
          </p:nvPr>
        </p:nvSpPr>
        <p:spPr>
          <a:xfrm>
            <a:off x="1981200" y="4767263"/>
            <a:ext cx="5334000" cy="376237"/>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r>
              <a:rPr lang="en-US" sz="1100" b="1">
                <a:solidFill>
                  <a:schemeClr val="dk1"/>
                </a:solidFill>
                <a:latin typeface="Times New Roman"/>
                <a:ea typeface="Times New Roman"/>
                <a:cs typeface="Times New Roman"/>
                <a:sym typeface="Times New Roman"/>
              </a:rPr>
              <a:t>CGB1221 – DATABASE MANAGEMENT SYSTEMS –PROJECT REVIEW 2</a:t>
            </a:r>
            <a:endParaRPr/>
          </a:p>
        </p:txBody>
      </p:sp>
      <p:pic>
        <p:nvPicPr>
          <p:cNvPr id="5" name="Picture 4" descr="A diagram of a diagram&#10;&#10;AI-generated content may be incorrect.">
            <a:extLst>
              <a:ext uri="{FF2B5EF4-FFF2-40B4-BE49-F238E27FC236}">
                <a16:creationId xmlns:a16="http://schemas.microsoft.com/office/drawing/2014/main" id="{CA91B356-4C58-4866-7BA6-702FB6230019}"/>
              </a:ext>
            </a:extLst>
          </p:cNvPr>
          <p:cNvPicPr>
            <a:picLocks noChangeAspect="1"/>
          </p:cNvPicPr>
          <p:nvPr/>
        </p:nvPicPr>
        <p:blipFill>
          <a:blip r:embed="rId3"/>
          <a:stretch>
            <a:fillRect/>
          </a:stretch>
        </p:blipFill>
        <p:spPr>
          <a:xfrm>
            <a:off x="457200" y="940170"/>
            <a:ext cx="8229599" cy="372517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8"/>
          <p:cNvSpPr txBox="1">
            <a:spLocks noGrp="1"/>
          </p:cNvSpPr>
          <p:nvPr>
            <p:ph type="title"/>
          </p:nvPr>
        </p:nvSpPr>
        <p:spPr>
          <a:xfrm>
            <a:off x="381000" y="0"/>
            <a:ext cx="8229600" cy="742950"/>
          </a:xfrm>
          <a:prstGeom prst="rect">
            <a:avLst/>
          </a:prstGeom>
          <a:solidFill>
            <a:srgbClr val="93B9C3"/>
          </a:solid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dk1"/>
              </a:buClr>
              <a:buSzPts val="3200"/>
              <a:buFont typeface="Times New Roman"/>
              <a:buNone/>
            </a:pPr>
            <a:r>
              <a:rPr lang="en-US" b="1">
                <a:solidFill>
                  <a:schemeClr val="dk1"/>
                </a:solidFill>
                <a:latin typeface="Times New Roman"/>
                <a:ea typeface="Times New Roman"/>
                <a:cs typeface="Times New Roman"/>
                <a:sym typeface="Times New Roman"/>
              </a:rPr>
              <a:t>Proposed Architecture</a:t>
            </a:r>
            <a:endParaRPr sz="4000" b="1">
              <a:solidFill>
                <a:schemeClr val="dk1"/>
              </a:solidFill>
              <a:latin typeface="Times New Roman"/>
              <a:ea typeface="Times New Roman"/>
              <a:cs typeface="Times New Roman"/>
              <a:sym typeface="Times New Roman"/>
            </a:endParaRPr>
          </a:p>
        </p:txBody>
      </p:sp>
      <p:sp>
        <p:nvSpPr>
          <p:cNvPr id="263" name="Google Shape;263;p8"/>
          <p:cNvSpPr txBox="1">
            <a:spLocks noGrp="1"/>
          </p:cNvSpPr>
          <p:nvPr>
            <p:ph type="ftr" idx="11"/>
          </p:nvPr>
        </p:nvSpPr>
        <p:spPr>
          <a:xfrm>
            <a:off x="1905000" y="4781550"/>
            <a:ext cx="5715000" cy="228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1100" b="1">
                <a:solidFill>
                  <a:schemeClr val="dk1"/>
                </a:solidFill>
                <a:latin typeface="Times New Roman"/>
                <a:ea typeface="Times New Roman"/>
                <a:cs typeface="Times New Roman"/>
                <a:sym typeface="Times New Roman"/>
              </a:rPr>
              <a:t>CGB1221 – DATABASE MANAGEMENT SYSTEMS - PROJECT REVIEW-2</a:t>
            </a:r>
            <a:endParaRPr sz="1100"/>
          </a:p>
        </p:txBody>
      </p:sp>
      <p:sp>
        <p:nvSpPr>
          <p:cNvPr id="264" name="Google Shape;264;p8"/>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fld id="{00000000-1234-1234-1234-123412341234}" type="slidenum">
              <a:rPr lang="en-US"/>
              <a:t>8</a:t>
            </a:fld>
            <a:endParaRPr/>
          </a:p>
        </p:txBody>
      </p:sp>
      <p:pic>
        <p:nvPicPr>
          <p:cNvPr id="3" name="Picture 2" descr="A diagram of a diagram of a data flow&#10;&#10;AI-generated content may be incorrect.">
            <a:extLst>
              <a:ext uri="{FF2B5EF4-FFF2-40B4-BE49-F238E27FC236}">
                <a16:creationId xmlns:a16="http://schemas.microsoft.com/office/drawing/2014/main" id="{482772F4-0B9F-B411-6F4F-4B16B2274100}"/>
              </a:ext>
            </a:extLst>
          </p:cNvPr>
          <p:cNvPicPr>
            <a:picLocks noChangeAspect="1"/>
          </p:cNvPicPr>
          <p:nvPr/>
        </p:nvPicPr>
        <p:blipFill>
          <a:blip r:embed="rId3"/>
          <a:stretch>
            <a:fillRect/>
          </a:stretch>
        </p:blipFill>
        <p:spPr>
          <a:xfrm>
            <a:off x="381000" y="944777"/>
            <a:ext cx="8229600" cy="37096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9"/>
          <p:cNvSpPr txBox="1">
            <a:spLocks noGrp="1"/>
          </p:cNvSpPr>
          <p:nvPr>
            <p:ph type="title"/>
          </p:nvPr>
        </p:nvSpPr>
        <p:spPr>
          <a:xfrm>
            <a:off x="457200" y="114300"/>
            <a:ext cx="8229600" cy="742950"/>
          </a:xfrm>
          <a:prstGeom prst="rect">
            <a:avLst/>
          </a:prstGeom>
          <a:solidFill>
            <a:srgbClr val="93B9C3"/>
          </a:solid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dk1"/>
              </a:buClr>
              <a:buSzPts val="3200"/>
              <a:buFont typeface="Times New Roman"/>
              <a:buNone/>
            </a:pPr>
            <a:r>
              <a:rPr lang="en-US" b="1">
                <a:solidFill>
                  <a:schemeClr val="dk1"/>
                </a:solidFill>
                <a:latin typeface="Times New Roman"/>
                <a:ea typeface="Times New Roman"/>
                <a:cs typeface="Times New Roman"/>
                <a:sym typeface="Times New Roman"/>
              </a:rPr>
              <a:t>Proposed Architecture - Description</a:t>
            </a:r>
            <a:endParaRPr sz="4000" b="1">
              <a:solidFill>
                <a:schemeClr val="dk1"/>
              </a:solidFill>
              <a:latin typeface="Times New Roman"/>
              <a:ea typeface="Times New Roman"/>
              <a:cs typeface="Times New Roman"/>
              <a:sym typeface="Times New Roman"/>
            </a:endParaRPr>
          </a:p>
        </p:txBody>
      </p:sp>
      <p:sp>
        <p:nvSpPr>
          <p:cNvPr id="271" name="Google Shape;271;p9"/>
          <p:cNvSpPr txBox="1">
            <a:spLocks noGrp="1"/>
          </p:cNvSpPr>
          <p:nvPr>
            <p:ph type="ftr" idx="11"/>
          </p:nvPr>
        </p:nvSpPr>
        <p:spPr>
          <a:xfrm>
            <a:off x="1295400" y="4767263"/>
            <a:ext cx="6477000" cy="376237"/>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400"/>
              <a:buNone/>
            </a:pPr>
            <a:r>
              <a:rPr lang="en-US" sz="1100" b="1">
                <a:solidFill>
                  <a:schemeClr val="dk1"/>
                </a:solidFill>
                <a:latin typeface="Times New Roman"/>
                <a:ea typeface="Times New Roman"/>
                <a:cs typeface="Times New Roman"/>
                <a:sym typeface="Times New Roman"/>
              </a:rPr>
              <a:t>CGB1221 – DATABASE MANAGEMENT SYSTEMS - PROJECT REVIEW-2</a:t>
            </a:r>
            <a:endParaRPr sz="1100"/>
          </a:p>
        </p:txBody>
      </p:sp>
      <p:sp>
        <p:nvSpPr>
          <p:cNvPr id="272" name="Google Shape;272;p9"/>
          <p:cNvSpPr txBox="1">
            <a:spLocks noGrp="1"/>
          </p:cNvSpPr>
          <p:nvPr>
            <p:ph type="sldNum" idx="12"/>
          </p:nvPr>
        </p:nvSpPr>
        <p:spPr>
          <a:xfrm>
            <a:off x="612648" y="4767263"/>
            <a:ext cx="1981200" cy="27432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fld id="{00000000-1234-1234-1234-123412341234}" type="slidenum">
              <a:rPr lang="en-US"/>
              <a:t>9</a:t>
            </a:fld>
            <a:endParaRPr/>
          </a:p>
        </p:txBody>
      </p:sp>
      <p:sp>
        <p:nvSpPr>
          <p:cNvPr id="273" name="Google Shape;273;p9"/>
          <p:cNvSpPr txBox="1"/>
          <p:nvPr/>
        </p:nvSpPr>
        <p:spPr>
          <a:xfrm>
            <a:off x="457200" y="914400"/>
            <a:ext cx="8229600" cy="3703200"/>
          </a:xfrm>
          <a:prstGeom prst="rect">
            <a:avLst/>
          </a:prstGeom>
          <a:noFill/>
          <a:ln>
            <a:noFill/>
          </a:ln>
        </p:spPr>
        <p:txBody>
          <a:bodyPr spcFirstLastPara="1" wrap="square" lIns="91425" tIns="45700" rIns="91425" bIns="45700" anchor="ctr" anchorCtr="0">
            <a:noAutofit/>
          </a:bodyPr>
          <a:lstStyle/>
          <a:p>
            <a:pPr marL="285750" lvl="0" indent="-285750" algn="just" rtl="0">
              <a:lnSpc>
                <a:spcPct val="150000"/>
              </a:lnSpc>
              <a:spcBef>
                <a:spcPts val="0"/>
              </a:spcBef>
              <a:spcAft>
                <a:spcPts val="0"/>
              </a:spcAft>
              <a:buFont typeface="Arial" panose="020B0604020202020204" pitchFamily="34" charset="0"/>
              <a:buChar char="•"/>
            </a:pPr>
            <a:r>
              <a:rPr lang="en-US" sz="1600" b="1" dirty="0">
                <a:solidFill>
                  <a:srgbClr val="000000"/>
                </a:solidFill>
                <a:latin typeface="Times New Roman"/>
                <a:ea typeface="Times New Roman"/>
                <a:cs typeface="Times New Roman"/>
                <a:sym typeface="Times New Roman"/>
              </a:rPr>
              <a:t>User Registration &amp; Login:</a:t>
            </a:r>
          </a:p>
          <a:p>
            <a:pPr lvl="2" algn="just">
              <a:lnSpc>
                <a:spcPct val="150000"/>
              </a:lnSpc>
            </a:pPr>
            <a:r>
              <a:rPr lang="en-US" sz="1600" dirty="0">
                <a:latin typeface="Times New Roman"/>
                <a:ea typeface="Times New Roman"/>
                <a:cs typeface="Times New Roman"/>
                <a:sym typeface="Times New Roman"/>
              </a:rPr>
              <a:t>	</a:t>
            </a:r>
            <a:r>
              <a:rPr lang="en-US" sz="1600" dirty="0">
                <a:solidFill>
                  <a:srgbClr val="000000"/>
                </a:solidFill>
                <a:latin typeface="Times New Roman"/>
                <a:ea typeface="Times New Roman"/>
                <a:cs typeface="Times New Roman"/>
                <a:sym typeface="Times New Roman"/>
              </a:rPr>
              <a:t>New users register via a form.</a:t>
            </a:r>
          </a:p>
          <a:p>
            <a:pPr lvl="2" algn="just">
              <a:lnSpc>
                <a:spcPct val="150000"/>
              </a:lnSpc>
            </a:pPr>
            <a:r>
              <a:rPr lang="en-US" sz="1600" dirty="0">
                <a:latin typeface="Times New Roman"/>
                <a:ea typeface="Times New Roman"/>
                <a:cs typeface="Times New Roman"/>
                <a:sym typeface="Times New Roman"/>
              </a:rPr>
              <a:t>	</a:t>
            </a:r>
            <a:r>
              <a:rPr lang="en-US" sz="1600" dirty="0">
                <a:solidFill>
                  <a:srgbClr val="000000"/>
                </a:solidFill>
                <a:latin typeface="Times New Roman"/>
                <a:ea typeface="Times New Roman"/>
                <a:cs typeface="Times New Roman"/>
                <a:sym typeface="Times New Roman"/>
              </a:rPr>
              <a:t>Based on login credentials, users are directed as Employee or Admin.</a:t>
            </a:r>
          </a:p>
          <a:p>
            <a:pPr marL="285750" lvl="2" indent="-285750" algn="just">
              <a:lnSpc>
                <a:spcPct val="150000"/>
              </a:lnSpc>
              <a:buFont typeface="Arial" panose="020B0604020202020204" pitchFamily="34" charset="0"/>
              <a:buChar char="•"/>
            </a:pPr>
            <a:r>
              <a:rPr lang="en-US" sz="1600" b="1" dirty="0">
                <a:solidFill>
                  <a:srgbClr val="000000"/>
                </a:solidFill>
                <a:latin typeface="Times New Roman"/>
                <a:ea typeface="Times New Roman"/>
                <a:cs typeface="Times New Roman"/>
                <a:sym typeface="Times New Roman"/>
              </a:rPr>
              <a:t>Employee Role:</a:t>
            </a:r>
          </a:p>
          <a:p>
            <a:pPr lvl="2" algn="just">
              <a:lnSpc>
                <a:spcPct val="150000"/>
              </a:lnSpc>
            </a:pPr>
            <a:r>
              <a:rPr lang="en-US" sz="1600" dirty="0">
                <a:latin typeface="Times New Roman"/>
                <a:ea typeface="Times New Roman"/>
                <a:cs typeface="Times New Roman"/>
                <a:sym typeface="Times New Roman"/>
              </a:rPr>
              <a:t>	</a:t>
            </a:r>
            <a:r>
              <a:rPr lang="en-US" sz="1600" dirty="0">
                <a:solidFill>
                  <a:srgbClr val="000000"/>
                </a:solidFill>
                <a:latin typeface="Times New Roman"/>
                <a:ea typeface="Times New Roman"/>
                <a:cs typeface="Times New Roman"/>
                <a:sym typeface="Times New Roman"/>
              </a:rPr>
              <a:t>Employees can check-in and check-out to mark their attendance.</a:t>
            </a:r>
          </a:p>
          <a:p>
            <a:pPr lvl="2" algn="just">
              <a:lnSpc>
                <a:spcPct val="150000"/>
              </a:lnSpc>
            </a:pPr>
            <a:r>
              <a:rPr lang="en-US" sz="1600" dirty="0">
                <a:latin typeface="Times New Roman"/>
                <a:ea typeface="Times New Roman"/>
                <a:cs typeface="Times New Roman"/>
                <a:sym typeface="Times New Roman"/>
              </a:rPr>
              <a:t>	</a:t>
            </a:r>
            <a:r>
              <a:rPr lang="en-US" sz="1600" dirty="0">
                <a:solidFill>
                  <a:srgbClr val="000000"/>
                </a:solidFill>
                <a:latin typeface="Times New Roman"/>
                <a:ea typeface="Times New Roman"/>
                <a:cs typeface="Times New Roman"/>
                <a:sym typeface="Times New Roman"/>
              </a:rPr>
              <a:t>They can also submit leave requests through a calendar interface.</a:t>
            </a:r>
          </a:p>
          <a:p>
            <a:pPr marL="285750" lvl="2" indent="-285750" algn="just">
              <a:lnSpc>
                <a:spcPct val="150000"/>
              </a:lnSpc>
              <a:buFont typeface="Arial" panose="020B0604020202020204" pitchFamily="34" charset="0"/>
              <a:buChar char="•"/>
            </a:pPr>
            <a:r>
              <a:rPr lang="en-US" sz="1600" b="1" dirty="0">
                <a:solidFill>
                  <a:srgbClr val="000000"/>
                </a:solidFill>
                <a:latin typeface="Times New Roman"/>
                <a:ea typeface="Times New Roman"/>
                <a:cs typeface="Times New Roman"/>
                <a:sym typeface="Times New Roman"/>
              </a:rPr>
              <a:t>Admin Role:</a:t>
            </a:r>
          </a:p>
          <a:p>
            <a:pPr lvl="2" algn="just">
              <a:lnSpc>
                <a:spcPct val="150000"/>
              </a:lnSpc>
            </a:pPr>
            <a:r>
              <a:rPr lang="en-US" sz="1600" dirty="0">
                <a:latin typeface="Times New Roman"/>
                <a:ea typeface="Times New Roman"/>
                <a:cs typeface="Times New Roman"/>
                <a:sym typeface="Times New Roman"/>
              </a:rPr>
              <a:t>	</a:t>
            </a:r>
            <a:r>
              <a:rPr lang="en-US" sz="1600" dirty="0">
                <a:solidFill>
                  <a:srgbClr val="000000"/>
                </a:solidFill>
                <a:latin typeface="Times New Roman"/>
                <a:ea typeface="Times New Roman"/>
                <a:cs typeface="Times New Roman"/>
                <a:sym typeface="Times New Roman"/>
              </a:rPr>
              <a:t>Admins manage employee records (add/update/delete).</a:t>
            </a:r>
          </a:p>
          <a:p>
            <a:pPr lvl="2" algn="just">
              <a:lnSpc>
                <a:spcPct val="150000"/>
              </a:lnSpc>
            </a:pPr>
            <a:r>
              <a:rPr lang="en-US" sz="1600" dirty="0">
                <a:solidFill>
                  <a:srgbClr val="000000"/>
                </a:solidFill>
                <a:latin typeface="Times New Roman"/>
                <a:ea typeface="Times New Roman"/>
                <a:cs typeface="Times New Roman"/>
                <a:sym typeface="Times New Roman"/>
              </a:rPr>
              <a:t>	They review submitted leave requests and approve or reject them.</a:t>
            </a:r>
            <a:endParaRPr lang="en-IN" sz="1600" dirty="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TotalTime>
  <Words>1095</Words>
  <Application>Microsoft Office PowerPoint</Application>
  <PresentationFormat>On-screen Show (16:9)</PresentationFormat>
  <Paragraphs>175</Paragraphs>
  <Slides>25</Slides>
  <Notes>25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25</vt:i4>
      </vt:variant>
    </vt:vector>
  </HeadingPairs>
  <TitlesOfParts>
    <vt:vector size="33" baseType="lpstr">
      <vt:lpstr>Gill Sans</vt:lpstr>
      <vt:lpstr>Times New Roman</vt:lpstr>
      <vt:lpstr>Noto Sans Symbols</vt:lpstr>
      <vt:lpstr>Arial</vt:lpstr>
      <vt:lpstr>Bookman Old Style</vt:lpstr>
      <vt:lpstr>Calibri</vt:lpstr>
      <vt:lpstr>Origin</vt:lpstr>
      <vt:lpstr>1_Origin</vt:lpstr>
      <vt:lpstr>CGB1221 – DATABASE MANAGEMENT SYSTEMS PROJECT REVIEW-2</vt:lpstr>
      <vt:lpstr>Title of the Project</vt:lpstr>
      <vt:lpstr>Abstract </vt:lpstr>
      <vt:lpstr>Abstract with CO/PO Mapping</vt:lpstr>
      <vt:lpstr>Introduction</vt:lpstr>
      <vt:lpstr>DBMS - Concepts Used</vt:lpstr>
      <vt:lpstr>E-R DIAGRAM</vt:lpstr>
      <vt:lpstr>Proposed Architecture</vt:lpstr>
      <vt:lpstr>Proposed Architecture - Description</vt:lpstr>
      <vt:lpstr>Proposed Architecture - Description</vt:lpstr>
      <vt:lpstr>List of Modules</vt:lpstr>
      <vt:lpstr>Module Description</vt:lpstr>
      <vt:lpstr>Module Description (Cont..)</vt:lpstr>
      <vt:lpstr>Software Specification  (Tools / Programming Languages used)</vt:lpstr>
      <vt:lpstr>Sample Screen shot</vt:lpstr>
      <vt:lpstr>Sample Screen shot</vt:lpstr>
      <vt:lpstr>Sample Screen shot</vt:lpstr>
      <vt:lpstr>Sample Screen shot</vt:lpstr>
      <vt:lpstr>Sample Screen shot</vt:lpstr>
      <vt:lpstr>Sample Screen shot</vt:lpstr>
      <vt:lpstr>Sample Screen shot</vt:lpstr>
      <vt:lpstr>Sample Screen shot</vt:lpstr>
      <vt:lpstr>Sample Screen shot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priyanka p</cp:lastModifiedBy>
  <cp:revision>3</cp:revision>
  <dcterms:modified xsi:type="dcterms:W3CDTF">2025-05-11T15:12:54Z</dcterms:modified>
</cp:coreProperties>
</file>