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93BF9-7195-47C0-A298-A69668C981EE}" v="10" dt="2024-08-24T09:34:30.7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57515846ce697e7/Documents/PRIYANKA%20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57515846ce697e7/Documents/PRIYANKA%20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Sheet1!$E$1:$E$3</c:f>
              <c:strCache>
                <c:ptCount val="3"/>
                <c:pt idx="0">
                  <c:v>EMPLOYEE SALARY RECORD</c:v>
                </c:pt>
                <c:pt idx="2">
                  <c:v>AGE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ABI R</c:v>
                  </c:pt>
                  <c:pt idx="1">
                    <c:v>AKSHYA M </c:v>
                  </c:pt>
                  <c:pt idx="2">
                    <c:v>KARTHIKA S </c:v>
                  </c:pt>
                  <c:pt idx="3">
                    <c:v>SRINIVAS P </c:v>
                  </c:pt>
                  <c:pt idx="4">
                    <c:v>RAKESH S </c:v>
                  </c:pt>
                  <c:pt idx="5">
                    <c:v>VARASHINI P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PRINITA V</c:v>
                  </c:pt>
                  <c:pt idx="9">
                    <c:v>PRIYANGA K</c:v>
                  </c:pt>
                  <c:pt idx="10">
                    <c:v>RITHIKA L</c:v>
                  </c:pt>
                  <c:pt idx="11">
                    <c:v>YAMINI L</c:v>
                  </c:pt>
                  <c:pt idx="12">
                    <c:v>LAYEEQ</c:v>
                  </c:pt>
                  <c:pt idx="13">
                    <c:v>SAMEER A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Sheet1!$E$4:$E$18</c:f>
              <c:numCache>
                <c:formatCode>General</c:formatCode>
                <c:ptCount val="15"/>
                <c:pt idx="0">
                  <c:v>26</c:v>
                </c:pt>
                <c:pt idx="1">
                  <c:v>28</c:v>
                </c:pt>
                <c:pt idx="2">
                  <c:v>45</c:v>
                </c:pt>
                <c:pt idx="3">
                  <c:v>30</c:v>
                </c:pt>
                <c:pt idx="4">
                  <c:v>24</c:v>
                </c:pt>
                <c:pt idx="5">
                  <c:v>25</c:v>
                </c:pt>
                <c:pt idx="6">
                  <c:v>40</c:v>
                </c:pt>
                <c:pt idx="7">
                  <c:v>23</c:v>
                </c:pt>
                <c:pt idx="8">
                  <c:v>26</c:v>
                </c:pt>
                <c:pt idx="9">
                  <c:v>35</c:v>
                </c:pt>
                <c:pt idx="10">
                  <c:v>23</c:v>
                </c:pt>
                <c:pt idx="11">
                  <c:v>22</c:v>
                </c:pt>
                <c:pt idx="12">
                  <c:v>23</c:v>
                </c:pt>
                <c:pt idx="13">
                  <c:v>22</c:v>
                </c:pt>
                <c:pt idx="1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1-4BF5-B6AD-628A92763142}"/>
            </c:ext>
          </c:extLst>
        </c:ser>
        <c:ser>
          <c:idx val="3"/>
          <c:order val="3"/>
          <c:tx>
            <c:strRef>
              <c:f>Sheet1!$F$1:$F$3</c:f>
              <c:strCache>
                <c:ptCount val="3"/>
                <c:pt idx="0">
                  <c:v>EMPLOYEE SALARY RECORD</c:v>
                </c:pt>
                <c:pt idx="2">
                  <c:v>GENDER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ABI R</c:v>
                  </c:pt>
                  <c:pt idx="1">
                    <c:v>AKSHYA M </c:v>
                  </c:pt>
                  <c:pt idx="2">
                    <c:v>KARTHIKA S </c:v>
                  </c:pt>
                  <c:pt idx="3">
                    <c:v>SRINIVAS P </c:v>
                  </c:pt>
                  <c:pt idx="4">
                    <c:v>RAKESH S </c:v>
                  </c:pt>
                  <c:pt idx="5">
                    <c:v>VARASHINI P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PRINITA V</c:v>
                  </c:pt>
                  <c:pt idx="9">
                    <c:v>PRIYANGA K</c:v>
                  </c:pt>
                  <c:pt idx="10">
                    <c:v>RITHIKA L</c:v>
                  </c:pt>
                  <c:pt idx="11">
                    <c:v>YAMINI L</c:v>
                  </c:pt>
                  <c:pt idx="12">
                    <c:v>LAYEEQ</c:v>
                  </c:pt>
                  <c:pt idx="13">
                    <c:v>SAMEER A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Sheet1!$F$4:$F$18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1-4BF5-B6AD-628A92763142}"/>
            </c:ext>
          </c:extLst>
        </c:ser>
        <c:ser>
          <c:idx val="4"/>
          <c:order val="4"/>
          <c:tx>
            <c:strRef>
              <c:f>Sheet1!$G$1:$G$3</c:f>
              <c:strCache>
                <c:ptCount val="3"/>
                <c:pt idx="0">
                  <c:v>EMPLOYEE SALARY RECORD</c:v>
                </c:pt>
                <c:pt idx="2">
                  <c:v>SALARY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ABI R</c:v>
                  </c:pt>
                  <c:pt idx="1">
                    <c:v>AKSHYA M </c:v>
                  </c:pt>
                  <c:pt idx="2">
                    <c:v>KARTHIKA S </c:v>
                  </c:pt>
                  <c:pt idx="3">
                    <c:v>SRINIVAS P </c:v>
                  </c:pt>
                  <c:pt idx="4">
                    <c:v>RAKESH S </c:v>
                  </c:pt>
                  <c:pt idx="5">
                    <c:v>VARASHINI P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PRINITA V</c:v>
                  </c:pt>
                  <c:pt idx="9">
                    <c:v>PRIYANGA K</c:v>
                  </c:pt>
                  <c:pt idx="10">
                    <c:v>RITHIKA L</c:v>
                  </c:pt>
                  <c:pt idx="11">
                    <c:v>YAMINI L</c:v>
                  </c:pt>
                  <c:pt idx="12">
                    <c:v>LAYEEQ</c:v>
                  </c:pt>
                  <c:pt idx="13">
                    <c:v>SAMEER A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Sheet1!$G$4:$G$18</c:f>
              <c:numCache>
                <c:formatCode>General</c:formatCode>
                <c:ptCount val="15"/>
                <c:pt idx="0">
                  <c:v>45000</c:v>
                </c:pt>
                <c:pt idx="1">
                  <c:v>50000</c:v>
                </c:pt>
                <c:pt idx="2">
                  <c:v>70000</c:v>
                </c:pt>
                <c:pt idx="3">
                  <c:v>25000</c:v>
                </c:pt>
                <c:pt idx="4">
                  <c:v>35000</c:v>
                </c:pt>
                <c:pt idx="5">
                  <c:v>60000</c:v>
                </c:pt>
                <c:pt idx="6">
                  <c:v>30000</c:v>
                </c:pt>
                <c:pt idx="7">
                  <c:v>65000</c:v>
                </c:pt>
                <c:pt idx="8">
                  <c:v>50000</c:v>
                </c:pt>
                <c:pt idx="9">
                  <c:v>45000</c:v>
                </c:pt>
                <c:pt idx="10">
                  <c:v>23000</c:v>
                </c:pt>
                <c:pt idx="11">
                  <c:v>24000</c:v>
                </c:pt>
                <c:pt idx="12">
                  <c:v>100000</c:v>
                </c:pt>
                <c:pt idx="13">
                  <c:v>18000</c:v>
                </c:pt>
                <c:pt idx="14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A1-4BF5-B6AD-628A927631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8676095"/>
        <c:axId val="107867513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Sheet1!$C$1:$C$3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ABI R</c:v>
                        </c:pt>
                        <c:pt idx="1">
                          <c:v>AKSHYA M </c:v>
                        </c:pt>
                        <c:pt idx="2">
                          <c:v>KARTHIKA S </c:v>
                        </c:pt>
                        <c:pt idx="3">
                          <c:v>SRINIVAS P </c:v>
                        </c:pt>
                        <c:pt idx="4">
                          <c:v>RAKESH S </c:v>
                        </c:pt>
                        <c:pt idx="5">
                          <c:v>VARASHINI P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PRINITA V</c:v>
                        </c:pt>
                        <c:pt idx="9">
                          <c:v>PRIYANGA K</c:v>
                        </c:pt>
                        <c:pt idx="10">
                          <c:v>RITHIKA L</c:v>
                        </c:pt>
                        <c:pt idx="11">
                          <c:v>YAMINI L</c:v>
                        </c:pt>
                        <c:pt idx="12">
                          <c:v>LAYEEQ</c:v>
                        </c:pt>
                        <c:pt idx="13">
                          <c:v>SAMEER A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Sheet1!$C$4:$C$18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4FA1-4BF5-B6AD-628A92763142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Sheet1!$D$1:$D$3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ABI R</c:v>
                        </c:pt>
                        <c:pt idx="1">
                          <c:v>AKSHYA M </c:v>
                        </c:pt>
                        <c:pt idx="2">
                          <c:v>KARTHIKA S </c:v>
                        </c:pt>
                        <c:pt idx="3">
                          <c:v>SRINIVAS P </c:v>
                        </c:pt>
                        <c:pt idx="4">
                          <c:v>RAKESH S </c:v>
                        </c:pt>
                        <c:pt idx="5">
                          <c:v>VARASHINI P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PRINITA V</c:v>
                        </c:pt>
                        <c:pt idx="9">
                          <c:v>PRIYANGA K</c:v>
                        </c:pt>
                        <c:pt idx="10">
                          <c:v>RITHIKA L</c:v>
                        </c:pt>
                        <c:pt idx="11">
                          <c:v>YAMINI L</c:v>
                        </c:pt>
                        <c:pt idx="12">
                          <c:v>LAYEEQ</c:v>
                        </c:pt>
                        <c:pt idx="13">
                          <c:v>SAMEER A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Sheet1!$D$4:$D$18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4FA1-4BF5-B6AD-628A92763142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Sheet1!$H$1:$H$3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ABI R</c:v>
                        </c:pt>
                        <c:pt idx="1">
                          <c:v>AKSHYA M </c:v>
                        </c:pt>
                        <c:pt idx="2">
                          <c:v>KARTHIKA S </c:v>
                        </c:pt>
                        <c:pt idx="3">
                          <c:v>SRINIVAS P </c:v>
                        </c:pt>
                        <c:pt idx="4">
                          <c:v>RAKESH S </c:v>
                        </c:pt>
                        <c:pt idx="5">
                          <c:v>VARASHINI P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PRINITA V</c:v>
                        </c:pt>
                        <c:pt idx="9">
                          <c:v>PRIYANGA K</c:v>
                        </c:pt>
                        <c:pt idx="10">
                          <c:v>RITHIKA L</c:v>
                        </c:pt>
                        <c:pt idx="11">
                          <c:v>YAMINI L</c:v>
                        </c:pt>
                        <c:pt idx="12">
                          <c:v>LAYEEQ</c:v>
                        </c:pt>
                        <c:pt idx="13">
                          <c:v>SAMEER A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Sheet1!$H$4:$H$18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4FA1-4BF5-B6AD-628A92763142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Sheet1!$I$1:$I$3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ABI R</c:v>
                        </c:pt>
                        <c:pt idx="1">
                          <c:v>AKSHYA M </c:v>
                        </c:pt>
                        <c:pt idx="2">
                          <c:v>KARTHIKA S </c:v>
                        </c:pt>
                        <c:pt idx="3">
                          <c:v>SRINIVAS P </c:v>
                        </c:pt>
                        <c:pt idx="4">
                          <c:v>RAKESH S </c:v>
                        </c:pt>
                        <c:pt idx="5">
                          <c:v>VARASHINI P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PRINITA V</c:v>
                        </c:pt>
                        <c:pt idx="9">
                          <c:v>PRIYANGA K</c:v>
                        </c:pt>
                        <c:pt idx="10">
                          <c:v>RITHIKA L</c:v>
                        </c:pt>
                        <c:pt idx="11">
                          <c:v>YAMINI L</c:v>
                        </c:pt>
                        <c:pt idx="12">
                          <c:v>LAYEEQ</c:v>
                        </c:pt>
                        <c:pt idx="13">
                          <c:v>SAMEER A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Sheet1!$I$4:$I$18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FA1-4BF5-B6AD-628A92763142}"/>
                  </c:ext>
                </c:extLst>
              </c15:ser>
            </c15:filteredBarSeries>
          </c:ext>
        </c:extLst>
      </c:barChart>
      <c:catAx>
        <c:axId val="10786760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675135"/>
        <c:crosses val="autoZero"/>
        <c:auto val="1"/>
        <c:lblAlgn val="ctr"/>
        <c:lblOffset val="100"/>
        <c:noMultiLvlLbl val="0"/>
      </c:catAx>
      <c:valAx>
        <c:axId val="107867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67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Sheet1!$E$1:$E$3</c:f>
              <c:strCache>
                <c:ptCount val="3"/>
                <c:pt idx="0">
                  <c:v>EMPLOYEE SALARY RECORD</c:v>
                </c:pt>
                <c:pt idx="2">
                  <c:v>AGE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ABI R</c:v>
                  </c:pt>
                  <c:pt idx="1">
                    <c:v>AKSHYA M </c:v>
                  </c:pt>
                  <c:pt idx="2">
                    <c:v>KARTHIKA S </c:v>
                  </c:pt>
                  <c:pt idx="3">
                    <c:v>SRINIVAS P </c:v>
                  </c:pt>
                  <c:pt idx="4">
                    <c:v>RAKESH S </c:v>
                  </c:pt>
                  <c:pt idx="5">
                    <c:v>VARASHINI P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PRINITA V</c:v>
                  </c:pt>
                  <c:pt idx="9">
                    <c:v>PRIYANGA K</c:v>
                  </c:pt>
                  <c:pt idx="10">
                    <c:v>RITHIKA L</c:v>
                  </c:pt>
                  <c:pt idx="11">
                    <c:v>YAMINI L</c:v>
                  </c:pt>
                  <c:pt idx="12">
                    <c:v>LAYEEQ</c:v>
                  </c:pt>
                  <c:pt idx="13">
                    <c:v>SAMEER A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Sheet1!$E$4:$E$18</c:f>
              <c:numCache>
                <c:formatCode>General</c:formatCode>
                <c:ptCount val="15"/>
                <c:pt idx="0">
                  <c:v>26</c:v>
                </c:pt>
                <c:pt idx="1">
                  <c:v>28</c:v>
                </c:pt>
                <c:pt idx="2">
                  <c:v>45</c:v>
                </c:pt>
                <c:pt idx="3">
                  <c:v>30</c:v>
                </c:pt>
                <c:pt idx="4">
                  <c:v>24</c:v>
                </c:pt>
                <c:pt idx="5">
                  <c:v>25</c:v>
                </c:pt>
                <c:pt idx="6">
                  <c:v>40</c:v>
                </c:pt>
                <c:pt idx="7">
                  <c:v>23</c:v>
                </c:pt>
                <c:pt idx="8">
                  <c:v>26</c:v>
                </c:pt>
                <c:pt idx="9">
                  <c:v>35</c:v>
                </c:pt>
                <c:pt idx="10">
                  <c:v>23</c:v>
                </c:pt>
                <c:pt idx="11">
                  <c:v>22</c:v>
                </c:pt>
                <c:pt idx="12">
                  <c:v>23</c:v>
                </c:pt>
                <c:pt idx="13">
                  <c:v>22</c:v>
                </c:pt>
                <c:pt idx="1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4B57-AD39-22A7D37B4B13}"/>
            </c:ext>
          </c:extLst>
        </c:ser>
        <c:ser>
          <c:idx val="3"/>
          <c:order val="3"/>
          <c:tx>
            <c:strRef>
              <c:f>Sheet1!$F$1:$F$3</c:f>
              <c:strCache>
                <c:ptCount val="3"/>
                <c:pt idx="0">
                  <c:v>EMPLOYEE SALARY RECORD</c:v>
                </c:pt>
                <c:pt idx="2">
                  <c:v>GENDER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ABI R</c:v>
                  </c:pt>
                  <c:pt idx="1">
                    <c:v>AKSHYA M </c:v>
                  </c:pt>
                  <c:pt idx="2">
                    <c:v>KARTHIKA S </c:v>
                  </c:pt>
                  <c:pt idx="3">
                    <c:v>SRINIVAS P </c:v>
                  </c:pt>
                  <c:pt idx="4">
                    <c:v>RAKESH S </c:v>
                  </c:pt>
                  <c:pt idx="5">
                    <c:v>VARASHINI P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PRINITA V</c:v>
                  </c:pt>
                  <c:pt idx="9">
                    <c:v>PRIYANGA K</c:v>
                  </c:pt>
                  <c:pt idx="10">
                    <c:v>RITHIKA L</c:v>
                  </c:pt>
                  <c:pt idx="11">
                    <c:v>YAMINI L</c:v>
                  </c:pt>
                  <c:pt idx="12">
                    <c:v>LAYEEQ</c:v>
                  </c:pt>
                  <c:pt idx="13">
                    <c:v>SAMEER A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Sheet1!$F$4:$F$18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A-4B57-AD39-22A7D37B4B13}"/>
            </c:ext>
          </c:extLst>
        </c:ser>
        <c:ser>
          <c:idx val="4"/>
          <c:order val="4"/>
          <c:tx>
            <c:strRef>
              <c:f>Sheet1!$G$1:$G$3</c:f>
              <c:strCache>
                <c:ptCount val="3"/>
                <c:pt idx="0">
                  <c:v>EMPLOYEE SALARY RECORD</c:v>
                </c:pt>
                <c:pt idx="2">
                  <c:v>SALARY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Sheet1!$A$4:$B$18</c:f>
              <c:multiLvlStrCache>
                <c:ptCount val="15"/>
                <c:lvl>
                  <c:pt idx="0">
                    <c:v>ABI R</c:v>
                  </c:pt>
                  <c:pt idx="1">
                    <c:v>AKSHYA M </c:v>
                  </c:pt>
                  <c:pt idx="2">
                    <c:v>KARTHIKA S </c:v>
                  </c:pt>
                  <c:pt idx="3">
                    <c:v>SRINIVAS P </c:v>
                  </c:pt>
                  <c:pt idx="4">
                    <c:v>RAKESH S </c:v>
                  </c:pt>
                  <c:pt idx="5">
                    <c:v>VARASHINI P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PRINITA V</c:v>
                  </c:pt>
                  <c:pt idx="9">
                    <c:v>PRIYANGA K</c:v>
                  </c:pt>
                  <c:pt idx="10">
                    <c:v>RITHIKA L</c:v>
                  </c:pt>
                  <c:pt idx="11">
                    <c:v>YAMINI L</c:v>
                  </c:pt>
                  <c:pt idx="12">
                    <c:v>LAYEEQ</c:v>
                  </c:pt>
                  <c:pt idx="13">
                    <c:v>SAMEER A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Sheet1!$G$4:$G$18</c:f>
              <c:numCache>
                <c:formatCode>General</c:formatCode>
                <c:ptCount val="15"/>
                <c:pt idx="0">
                  <c:v>45000</c:v>
                </c:pt>
                <c:pt idx="1">
                  <c:v>50000</c:v>
                </c:pt>
                <c:pt idx="2">
                  <c:v>70000</c:v>
                </c:pt>
                <c:pt idx="3">
                  <c:v>25000</c:v>
                </c:pt>
                <c:pt idx="4">
                  <c:v>35000</c:v>
                </c:pt>
                <c:pt idx="5">
                  <c:v>60000</c:v>
                </c:pt>
                <c:pt idx="6">
                  <c:v>30000</c:v>
                </c:pt>
                <c:pt idx="7">
                  <c:v>65000</c:v>
                </c:pt>
                <c:pt idx="8">
                  <c:v>50000</c:v>
                </c:pt>
                <c:pt idx="9">
                  <c:v>45000</c:v>
                </c:pt>
                <c:pt idx="10">
                  <c:v>23000</c:v>
                </c:pt>
                <c:pt idx="11">
                  <c:v>24000</c:v>
                </c:pt>
                <c:pt idx="12">
                  <c:v>100000</c:v>
                </c:pt>
                <c:pt idx="13">
                  <c:v>18000</c:v>
                </c:pt>
                <c:pt idx="14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A-4B57-AD39-22A7D37B4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8676095"/>
        <c:axId val="107867513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Sheet1!$C$1:$C$3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ABI R</c:v>
                        </c:pt>
                        <c:pt idx="1">
                          <c:v>AKSHYA M </c:v>
                        </c:pt>
                        <c:pt idx="2">
                          <c:v>KARTHIKA S </c:v>
                        </c:pt>
                        <c:pt idx="3">
                          <c:v>SRINIVAS P </c:v>
                        </c:pt>
                        <c:pt idx="4">
                          <c:v>RAKESH S </c:v>
                        </c:pt>
                        <c:pt idx="5">
                          <c:v>VARASHINI P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PRINITA V</c:v>
                        </c:pt>
                        <c:pt idx="9">
                          <c:v>PRIYANGA K</c:v>
                        </c:pt>
                        <c:pt idx="10">
                          <c:v>RITHIKA L</c:v>
                        </c:pt>
                        <c:pt idx="11">
                          <c:v>YAMINI L</c:v>
                        </c:pt>
                        <c:pt idx="12">
                          <c:v>LAYEEQ</c:v>
                        </c:pt>
                        <c:pt idx="13">
                          <c:v>SAMEER A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Sheet1!$C$4:$C$18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DD5A-4B57-AD39-22A7D37B4B13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Sheet1!$D$1:$D$3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NAME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ABI R</c:v>
                        </c:pt>
                        <c:pt idx="1">
                          <c:v>AKSHYA M </c:v>
                        </c:pt>
                        <c:pt idx="2">
                          <c:v>KARTHIKA S </c:v>
                        </c:pt>
                        <c:pt idx="3">
                          <c:v>SRINIVAS P </c:v>
                        </c:pt>
                        <c:pt idx="4">
                          <c:v>RAKESH S </c:v>
                        </c:pt>
                        <c:pt idx="5">
                          <c:v>VARASHINI P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PRINITA V</c:v>
                        </c:pt>
                        <c:pt idx="9">
                          <c:v>PRIYANGA K</c:v>
                        </c:pt>
                        <c:pt idx="10">
                          <c:v>RITHIKA L</c:v>
                        </c:pt>
                        <c:pt idx="11">
                          <c:v>YAMINI L</c:v>
                        </c:pt>
                        <c:pt idx="12">
                          <c:v>LAYEEQ</c:v>
                        </c:pt>
                        <c:pt idx="13">
                          <c:v>SAMEER A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Sheet1!$D$4:$D$18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D5A-4B57-AD39-22A7D37B4B13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Sheet1!$H$1:$H$3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ABI R</c:v>
                        </c:pt>
                        <c:pt idx="1">
                          <c:v>AKSHYA M </c:v>
                        </c:pt>
                        <c:pt idx="2">
                          <c:v>KARTHIKA S </c:v>
                        </c:pt>
                        <c:pt idx="3">
                          <c:v>SRINIVAS P </c:v>
                        </c:pt>
                        <c:pt idx="4">
                          <c:v>RAKESH S </c:v>
                        </c:pt>
                        <c:pt idx="5">
                          <c:v>VARASHINI P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PRINITA V</c:v>
                        </c:pt>
                        <c:pt idx="9">
                          <c:v>PRIYANGA K</c:v>
                        </c:pt>
                        <c:pt idx="10">
                          <c:v>RITHIKA L</c:v>
                        </c:pt>
                        <c:pt idx="11">
                          <c:v>YAMINI L</c:v>
                        </c:pt>
                        <c:pt idx="12">
                          <c:v>LAYEEQ</c:v>
                        </c:pt>
                        <c:pt idx="13">
                          <c:v>SAMEER A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Sheet1!$H$4:$H$18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D5A-4B57-AD39-22A7D37B4B13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Sheet1!$I$1:$I$3</c15:sqref>
                        </c15:formulaRef>
                      </c:ext>
                    </c:extLst>
                    <c:strCache>
                      <c:ptCount val="3"/>
                      <c:pt idx="0">
                        <c:v>EMPLOYEE SALARY RECORD</c:v>
                      </c:pt>
                      <c:pt idx="2">
                        <c:v>SALARY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ABI R</c:v>
                        </c:pt>
                        <c:pt idx="1">
                          <c:v>AKSHYA M </c:v>
                        </c:pt>
                        <c:pt idx="2">
                          <c:v>KARTHIKA S </c:v>
                        </c:pt>
                        <c:pt idx="3">
                          <c:v>SRINIVAS P </c:v>
                        </c:pt>
                        <c:pt idx="4">
                          <c:v>RAKESH S </c:v>
                        </c:pt>
                        <c:pt idx="5">
                          <c:v>VARASHINI P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PRINITA V</c:v>
                        </c:pt>
                        <c:pt idx="9">
                          <c:v>PRIYANGA K</c:v>
                        </c:pt>
                        <c:pt idx="10">
                          <c:v>RITHIKA L</c:v>
                        </c:pt>
                        <c:pt idx="11">
                          <c:v>YAMINI L</c:v>
                        </c:pt>
                        <c:pt idx="12">
                          <c:v>LAYEEQ</c:v>
                        </c:pt>
                        <c:pt idx="13">
                          <c:v>SAMEER A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Sheet1!$I$4:$I$18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D5A-4B57-AD39-22A7D37B4B13}"/>
                  </c:ext>
                </c:extLst>
              </c15:ser>
            </c15:filteredBarSeries>
          </c:ext>
        </c:extLst>
      </c:barChart>
      <c:catAx>
        <c:axId val="10786760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675135"/>
        <c:crosses val="autoZero"/>
        <c:auto val="1"/>
        <c:lblAlgn val="ctr"/>
        <c:lblOffset val="100"/>
        <c:noMultiLvlLbl val="0"/>
      </c:catAx>
      <c:valAx>
        <c:axId val="107867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67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9:08:15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PRIYANKA P</a:t>
            </a:r>
          </a:p>
          <a:p>
            <a:r>
              <a:rPr lang="en-US" sz="2400" dirty="0"/>
              <a:t>REGISTER NO: 312210043/asunm1363312210043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VALLIAMMAL COLLEGE FOR WOMEN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937626" cy="3796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5" dirty="0">
                <a:latin typeface="Trebuchet MS"/>
                <a:cs typeface="Trebuchet MS"/>
              </a:rPr>
              <a:t>     </a:t>
            </a:r>
            <a:r>
              <a:rPr lang="en-IN" sz="2400" b="1" spc="5" dirty="0">
                <a:latin typeface="Trebuchet MS"/>
                <a:cs typeface="Trebuchet MS"/>
              </a:rPr>
              <a:t>Data set: employee dataset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Feature selection: salary base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Data cleaning: missing value , irrelevant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sorting and filter, gender , employee ID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and salary.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Chart: Bar diagram.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634297-FF9D-6D8E-5141-E5D375FE9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21179"/>
              </p:ext>
            </p:extLst>
          </p:nvPr>
        </p:nvGraphicFramePr>
        <p:xfrm>
          <a:off x="457200" y="1795463"/>
          <a:ext cx="5334002" cy="4024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2667">
                  <a:extLst>
                    <a:ext uri="{9D8B030D-6E8A-4147-A177-3AD203B41FA5}">
                      <a16:colId xmlns:a16="http://schemas.microsoft.com/office/drawing/2014/main" val="221414475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861863511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08134348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42433961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326223132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236114306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2715096211"/>
                    </a:ext>
                  </a:extLst>
                </a:gridCol>
              </a:tblGrid>
              <a:tr h="422131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>
                          <a:effectLst/>
                        </a:rPr>
                        <a:t>EMPLOYEE SALARY RECORD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38444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9580010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ABI 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4260128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AKSHYA M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4395435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KARTHIKA S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6674607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SRINIVAS P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496830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RAKESH S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9797788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VARASHINI 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9594047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PREETHI 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5730711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LAVANYA 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6448661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PRINITA 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2618577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PRIYANGA 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5363862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RITHIKA 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5164315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YAMINI 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4797585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LAYEEQ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4638543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SAMEER 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7686713"/>
                  </a:ext>
                </a:extLst>
              </a:tr>
              <a:tr h="225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NASIM V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708164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762DF72-DC98-5D99-094A-52164E1D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989069"/>
              </p:ext>
            </p:extLst>
          </p:nvPr>
        </p:nvGraphicFramePr>
        <p:xfrm>
          <a:off x="5943600" y="1795463"/>
          <a:ext cx="3590924" cy="3888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main aim to analysis the employee performance through the salary base. Greater things in business are never done by one person. They are done by a team of people.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32652"/>
            <a:ext cx="9048750" cy="2063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IN" sz="4250" spc="10" dirty="0"/>
              <a:t>     </a:t>
            </a:r>
            <a:r>
              <a:rPr lang="en-IN" sz="2400" spc="10" dirty="0"/>
              <a:t>Salary base among the employee from the different sectors are used the excel techniques for the performance analysis.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221706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record in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4E6AD-6827-8107-0F86-27AB82C0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5460"/>
            <a:ext cx="4572000" cy="3307080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762DF72-DC98-5D99-094A-52164E1D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400207"/>
              </p:ext>
            </p:extLst>
          </p:nvPr>
        </p:nvGraphicFramePr>
        <p:xfrm>
          <a:off x="5562600" y="1659255"/>
          <a:ext cx="3971924" cy="3539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788568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r>
              <a:rPr lang="en-IN" sz="3600" dirty="0"/>
              <a:t>                 </a:t>
            </a:r>
            <a:r>
              <a:rPr lang="en-IN" sz="2400" dirty="0"/>
              <a:t>Sorting-The alphabetic order</a:t>
            </a:r>
            <a:br>
              <a:rPr lang="en-IN" sz="2400" dirty="0"/>
            </a:br>
            <a:r>
              <a:rPr lang="en-IN" sz="2400" dirty="0"/>
              <a:t>                          Filtering-Remove missing value</a:t>
            </a:r>
            <a:br>
              <a:rPr lang="en-IN" sz="2400" dirty="0"/>
            </a:br>
            <a:r>
              <a:rPr lang="en-IN" sz="2400" dirty="0"/>
              <a:t>                          Formula-Excel formulas</a:t>
            </a:r>
            <a:br>
              <a:rPr lang="en-IN" sz="2400" dirty="0"/>
            </a:br>
            <a:r>
              <a:rPr lang="en-IN" sz="2400" dirty="0"/>
              <a:t>                          Graph-Bar diagram</a:t>
            </a:r>
            <a:br>
              <a:rPr lang="en-IN" sz="24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14:cNvPr>
              <p14:cNvContentPartPr/>
              <p14:nvPr/>
            </p14:nvContentPartPr>
            <p14:xfrm>
              <a:off x="2988650" y="245806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2530" y="245194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846659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sz="2400" dirty="0"/>
              <a:t>     Employee record: salary record of employee in the company</a:t>
            </a:r>
            <a:br>
              <a:rPr lang="en-IN" sz="2400" dirty="0"/>
            </a:br>
            <a:r>
              <a:rPr lang="en-IN" sz="2400" dirty="0"/>
              <a:t>     Employee ID      : 1,2,3,4,5,6,7,8,9,10,11,12,13,14,15.</a:t>
            </a:r>
            <a:br>
              <a:rPr lang="en-IN" sz="2400" dirty="0"/>
            </a:br>
            <a:r>
              <a:rPr lang="en-IN" sz="2400" dirty="0"/>
              <a:t>     Salary                 : higher and lower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5257800"/>
            <a:ext cx="2466975" cy="15430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9875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</a:t>
            </a:r>
            <a:r>
              <a:rPr lang="en-US" sz="4250" spc="20" dirty="0"/>
              <a:t>N</a:t>
            </a:r>
            <a:br>
              <a:rPr lang="en-US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br>
              <a:rPr lang="en-IN" sz="4250" spc="20" dirty="0"/>
            </a:br>
            <a:r>
              <a:rPr lang="en-IN" sz="4250" spc="20" dirty="0"/>
              <a:t>          </a:t>
            </a:r>
            <a:r>
              <a:rPr lang="en-IN" sz="2400" spc="20" dirty="0"/>
              <a:t>The wow factor consists the salary records of </a:t>
            </a:r>
            <a:br>
              <a:rPr lang="en-IN" sz="2400" spc="20" dirty="0"/>
            </a:br>
            <a:r>
              <a:rPr lang="en-IN" sz="2400" spc="20" dirty="0"/>
              <a:t>                  employee working in the company. I used the</a:t>
            </a:r>
            <a:br>
              <a:rPr lang="en-IN" sz="2400" spc="20" dirty="0"/>
            </a:br>
            <a:r>
              <a:rPr lang="en-IN" sz="2400" spc="20" dirty="0"/>
              <a:t>                  bar diagram.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D3EBA25-6E60-5B0B-AF3C-995D6E07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15753"/>
              </p:ext>
            </p:extLst>
          </p:nvPr>
        </p:nvGraphicFramePr>
        <p:xfrm>
          <a:off x="20957" y="1474470"/>
          <a:ext cx="208280" cy="3507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31607356"/>
                    </a:ext>
                  </a:extLst>
                </a:gridCol>
              </a:tblGrid>
              <a:tr h="33699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584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7002258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866497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8036703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423995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190906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133706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9610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91652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6075840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000333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1034177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79456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0506014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5761572"/>
                  </a:ext>
                </a:extLst>
              </a:tr>
              <a:tr h="26585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17621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635936"/>
                  </a:ext>
                </a:extLst>
              </a:tr>
              <a:tr h="17973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6979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5861024-9FF6-C91E-0822-28FC935C2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3998"/>
              </p:ext>
            </p:extLst>
          </p:nvPr>
        </p:nvGraphicFramePr>
        <p:xfrm>
          <a:off x="914783" y="1424934"/>
          <a:ext cx="6400420" cy="3789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158">
                  <a:extLst>
                    <a:ext uri="{9D8B030D-6E8A-4147-A177-3AD203B41FA5}">
                      <a16:colId xmlns:a16="http://schemas.microsoft.com/office/drawing/2014/main" val="2177100049"/>
                    </a:ext>
                  </a:extLst>
                </a:gridCol>
                <a:gridCol w="2133472">
                  <a:extLst>
                    <a:ext uri="{9D8B030D-6E8A-4147-A177-3AD203B41FA5}">
                      <a16:colId xmlns:a16="http://schemas.microsoft.com/office/drawing/2014/main" val="1552066152"/>
                    </a:ext>
                  </a:extLst>
                </a:gridCol>
                <a:gridCol w="711158">
                  <a:extLst>
                    <a:ext uri="{9D8B030D-6E8A-4147-A177-3AD203B41FA5}">
                      <a16:colId xmlns:a16="http://schemas.microsoft.com/office/drawing/2014/main" val="1967935060"/>
                    </a:ext>
                  </a:extLst>
                </a:gridCol>
                <a:gridCol w="711158">
                  <a:extLst>
                    <a:ext uri="{9D8B030D-6E8A-4147-A177-3AD203B41FA5}">
                      <a16:colId xmlns:a16="http://schemas.microsoft.com/office/drawing/2014/main" val="3460210136"/>
                    </a:ext>
                  </a:extLst>
                </a:gridCol>
                <a:gridCol w="711158">
                  <a:extLst>
                    <a:ext uri="{9D8B030D-6E8A-4147-A177-3AD203B41FA5}">
                      <a16:colId xmlns:a16="http://schemas.microsoft.com/office/drawing/2014/main" val="769792316"/>
                    </a:ext>
                  </a:extLst>
                </a:gridCol>
                <a:gridCol w="711158">
                  <a:extLst>
                    <a:ext uri="{9D8B030D-6E8A-4147-A177-3AD203B41FA5}">
                      <a16:colId xmlns:a16="http://schemas.microsoft.com/office/drawing/2014/main" val="1505256265"/>
                    </a:ext>
                  </a:extLst>
                </a:gridCol>
                <a:gridCol w="711158">
                  <a:extLst>
                    <a:ext uri="{9D8B030D-6E8A-4147-A177-3AD203B41FA5}">
                      <a16:colId xmlns:a16="http://schemas.microsoft.com/office/drawing/2014/main" val="1154775680"/>
                    </a:ext>
                  </a:extLst>
                </a:gridCol>
              </a:tblGrid>
              <a:tr h="412867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>
                          <a:effectLst/>
                        </a:rPr>
                        <a:t>EMPLOYEE SALARY RECORD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956493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1421438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ABI 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418341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AKSHYA M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4751538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KARTHIKA S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7445431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SRINIVAS P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8896633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RAKESH S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6737824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VARASHINI 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4769673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PREETHI 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072159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LAVANYA 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7740977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PRINITA 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5753567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PRIYANGA 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6960859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RITHIKA 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9128902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YAMINI 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748611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LAYEEQ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8407481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SAMEER 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7841264"/>
                  </a:ext>
                </a:extLst>
              </a:tr>
              <a:tr h="2110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NASIM V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88124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516</Words>
  <Application>Microsoft Office PowerPoint</Application>
  <PresentationFormat>Widescreen</PresentationFormat>
  <Paragraphs>245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Salary Analysis using Excel  </vt:lpstr>
      <vt:lpstr>PROJECT TITLE</vt:lpstr>
      <vt:lpstr>AGENDA</vt:lpstr>
      <vt:lpstr>PROBLEM STATEMENT      Salary base among the employee from the different sectors are used the excel techniques for the performance analysis.</vt:lpstr>
      <vt:lpstr>PROJECT OVERVIEW</vt:lpstr>
      <vt:lpstr>WHO ARE THE END USERS?</vt:lpstr>
      <vt:lpstr>OUR SOLUTION AND ITS VALUE PROPOSITION                  Sorting-The alphabetic order                           Filtering-Remove missing value                           Formula-Excel formulas                           Graph-Bar diagram </vt:lpstr>
      <vt:lpstr>Dataset Description      Employee record: salary record of employee in the company      Employee ID      : 1,2,3,4,5,6,7,8,9,10,11,12,13,14,15.      Salary                 : higher and lower</vt:lpstr>
      <vt:lpstr>THE "WOW" IN OUR SOLUTION                 The wow factor consists the salary records of                    employee working in the company. I used the                   bar diagram.</vt:lpstr>
      <vt:lpstr>PowerPoint Presentation</vt:lpstr>
      <vt:lpstr>RESULTS</vt:lpstr>
      <vt:lpstr>Conclusion      The main aim to analysis the employee performance through the salary base. Greater things in business are never done by one person. They are done by a team of people.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priyankaprabu1905@outlook.com</cp:lastModifiedBy>
  <cp:revision>16</cp:revision>
  <dcterms:created xsi:type="dcterms:W3CDTF">2024-03-29T15:07:22Z</dcterms:created>
  <dcterms:modified xsi:type="dcterms:W3CDTF">2024-08-31T16:46:20Z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