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FC79-7C90-4567-B7EE-872E0032E7D9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17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Tableau : Assignment - 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Priyanka</a:t>
            </a:r>
            <a:r>
              <a:rPr lang="en-US" dirty="0" smtClean="0"/>
              <a:t>  </a:t>
            </a:r>
            <a:r>
              <a:rPr lang="en-US" dirty="0" err="1" smtClean="0"/>
              <a:t>Raigare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752600" y="228600"/>
            <a:ext cx="8229600" cy="11430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What </a:t>
            </a:r>
            <a:r>
              <a:rPr lang="en-US" sz="3600" b="1" dirty="0"/>
              <a:t>is tableau?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1676400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Tableau </a:t>
            </a:r>
            <a:r>
              <a:rPr lang="en-US" sz="2400" dirty="0"/>
              <a:t>is a visual analytics </a:t>
            </a:r>
            <a:r>
              <a:rPr lang="en-US" sz="2400" dirty="0" smtClean="0"/>
              <a:t>platform.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It </a:t>
            </a:r>
            <a:r>
              <a:rPr lang="en-US" sz="2400" dirty="0"/>
              <a:t> </a:t>
            </a:r>
            <a:r>
              <a:rPr lang="en-US" sz="2400" dirty="0" smtClean="0"/>
              <a:t>is </a:t>
            </a:r>
            <a:r>
              <a:rPr lang="en-US" sz="2400" dirty="0"/>
              <a:t>easy, Powerful and fast and help in taking important </a:t>
            </a:r>
            <a:r>
              <a:rPr lang="en-US" sz="2400" dirty="0" smtClean="0"/>
              <a:t>business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decision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We </a:t>
            </a:r>
            <a:r>
              <a:rPr lang="en-US" sz="2400" dirty="0"/>
              <a:t>don’t need any prior coding skill or technical background in </a:t>
            </a:r>
            <a:r>
              <a:rPr lang="en-US" sz="2400" dirty="0" smtClean="0"/>
              <a:t>                                                                         order </a:t>
            </a:r>
            <a:r>
              <a:rPr lang="en-US" sz="2400" dirty="0"/>
              <a:t>to learn Tableau.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3200" b="1" dirty="0" smtClean="0"/>
              <a:t>2.  Explain </a:t>
            </a:r>
            <a:r>
              <a:rPr lang="en-US" sz="3200" b="1" dirty="0"/>
              <a:t>several option of the start page of tableau desktop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4572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Start Page section consist of 3 sections:</a:t>
            </a:r>
          </a:p>
          <a:p>
            <a:endParaRPr lang="en-US" sz="2400" dirty="0" smtClean="0"/>
          </a:p>
          <a:p>
            <a:r>
              <a:rPr lang="en-US" sz="2400" dirty="0" smtClean="0"/>
              <a:t>1. Connect – Connect sections allows tableau to connect with desktop files(different file type) and different database type.</a:t>
            </a:r>
          </a:p>
          <a:p>
            <a:r>
              <a:rPr lang="en-US" sz="2400" dirty="0" smtClean="0"/>
              <a:t>File type can be ms excel,  </a:t>
            </a:r>
            <a:r>
              <a:rPr lang="en-US" sz="2400" dirty="0" err="1" smtClean="0"/>
              <a:t>pdf</a:t>
            </a:r>
            <a:r>
              <a:rPr lang="en-US" sz="2400" dirty="0" smtClean="0"/>
              <a:t>, </a:t>
            </a:r>
            <a:r>
              <a:rPr lang="en-US" sz="2400" dirty="0" err="1" smtClean="0"/>
              <a:t>csv</a:t>
            </a:r>
            <a:r>
              <a:rPr lang="en-US" sz="2400" dirty="0" smtClean="0"/>
              <a:t>, </a:t>
            </a:r>
            <a:r>
              <a:rPr lang="en-US" sz="2400" dirty="0" err="1" smtClean="0"/>
              <a:t>json</a:t>
            </a:r>
            <a:r>
              <a:rPr lang="en-US" sz="2400" dirty="0" smtClean="0"/>
              <a:t>, statistical file etc</a:t>
            </a:r>
          </a:p>
          <a:p>
            <a:endParaRPr lang="en-US" sz="2400" dirty="0" smtClean="0"/>
          </a:p>
          <a:p>
            <a:r>
              <a:rPr lang="en-US" sz="2400" dirty="0" smtClean="0"/>
              <a:t>2. Open -  You can open your existing workbook or workbook in which you have work earlier.</a:t>
            </a:r>
          </a:p>
          <a:p>
            <a:r>
              <a:rPr lang="en-US" sz="2400" dirty="0" smtClean="0"/>
              <a:t>By clicking on open you can access earlier version of workbook that you have created for visualization.</a:t>
            </a:r>
          </a:p>
          <a:p>
            <a:endParaRPr lang="en-US" sz="2400" dirty="0" smtClean="0"/>
          </a:p>
          <a:p>
            <a:r>
              <a:rPr lang="en-US" sz="2400" dirty="0" smtClean="0"/>
              <a:t>3. Discover – In the discover section, we get short tutorial provided by tableau community. </a:t>
            </a:r>
          </a:p>
          <a:p>
            <a:r>
              <a:rPr lang="en-US" sz="2400" dirty="0" smtClean="0"/>
              <a:t>Important blogs or also some important work done by all contributor in  tableau community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4611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3.  What </a:t>
            </a:r>
            <a:r>
              <a:rPr lang="en-US" sz="2800" b="1" dirty="0"/>
              <a:t>is data visualization?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Data</a:t>
            </a:r>
            <a:r>
              <a:rPr lang="en-US" sz="2400" dirty="0"/>
              <a:t> </a:t>
            </a:r>
            <a:r>
              <a:rPr lang="en-US" sz="2400" b="1" dirty="0"/>
              <a:t>visualization</a:t>
            </a:r>
            <a:r>
              <a:rPr lang="en-US" sz="2400" dirty="0"/>
              <a:t> is the graphical representation of information and data.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row data transformed in charts</a:t>
            </a:r>
            <a:r>
              <a:rPr lang="en-US" sz="2400" dirty="0"/>
              <a:t>, graphs, and maps, </a:t>
            </a:r>
            <a:r>
              <a:rPr lang="en-US" sz="2400" dirty="0" smtClean="0"/>
              <a:t>with using </a:t>
            </a:r>
            <a:r>
              <a:rPr lang="en-US" sz="2400" dirty="0"/>
              <a:t> </a:t>
            </a:r>
            <a:r>
              <a:rPr lang="en-US" sz="2400" b="1" dirty="0"/>
              <a:t>visualization</a:t>
            </a:r>
            <a:r>
              <a:rPr lang="en-US" sz="2400" dirty="0"/>
              <a:t> 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4. Explain all the steps of process flow of BI Project.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 smtClean="0"/>
              <a:t>1. Business understanding:</a:t>
            </a:r>
          </a:p>
          <a:p>
            <a:pPr marL="342900" indent="-342900"/>
            <a:r>
              <a:rPr lang="en-US" sz="2000" b="1" dirty="0" smtClean="0"/>
              <a:t>        </a:t>
            </a:r>
            <a:r>
              <a:rPr lang="en-US" sz="2000" dirty="0" smtClean="0"/>
              <a:t>The </a:t>
            </a:r>
            <a:r>
              <a:rPr lang="en-US" sz="2000" i="1" dirty="0" smtClean="0"/>
              <a:t>Business Understanding</a:t>
            </a:r>
            <a:r>
              <a:rPr lang="en-US" sz="2000" dirty="0" smtClean="0"/>
              <a:t> phase focuses on understanding the objectives and requirements of the project. 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2. </a:t>
            </a:r>
            <a:r>
              <a:rPr lang="en-US" sz="2000" b="1" smtClean="0"/>
              <a:t>Data understanding:</a:t>
            </a:r>
            <a:endParaRPr lang="en-US" sz="2000" b="1" dirty="0" smtClean="0"/>
          </a:p>
          <a:p>
            <a:r>
              <a:rPr lang="en-US" sz="2000" b="1" dirty="0" smtClean="0"/>
              <a:t>           </a:t>
            </a:r>
            <a:r>
              <a:rPr lang="en-US" sz="2000" dirty="0" smtClean="0"/>
              <a:t>In Data Understanding phase start with data collection and we understand data how is our data ? </a:t>
            </a:r>
            <a:endParaRPr lang="en-US" sz="2000" b="1" dirty="0" smtClean="0"/>
          </a:p>
          <a:p>
            <a:r>
              <a:rPr lang="en-US" sz="2000" b="1" dirty="0" smtClean="0"/>
              <a:t>3. Data Preparation:</a:t>
            </a:r>
          </a:p>
          <a:p>
            <a:r>
              <a:rPr lang="en-US" sz="2000" b="1" dirty="0" smtClean="0"/>
              <a:t>              </a:t>
            </a:r>
            <a:r>
              <a:rPr lang="en-US" sz="2000" dirty="0" smtClean="0"/>
              <a:t>The data preparation phase cover the many activities and construct the final data</a:t>
            </a:r>
            <a:endParaRPr lang="en-US" sz="2000" b="1" dirty="0" smtClean="0"/>
          </a:p>
          <a:p>
            <a:r>
              <a:rPr lang="en-US" sz="2000" b="1" dirty="0" smtClean="0"/>
              <a:t>4. Modeling:</a:t>
            </a:r>
          </a:p>
          <a:p>
            <a:r>
              <a:rPr lang="en-US" sz="2000" b="1" dirty="0" smtClean="0"/>
              <a:t>            </a:t>
            </a:r>
            <a:r>
              <a:rPr lang="en-US" sz="2000" dirty="0" smtClean="0"/>
              <a:t>Here we will build and assess various models based on several different modeling techniques.</a:t>
            </a:r>
            <a:endParaRPr lang="en-US" sz="2000" b="1" dirty="0" smtClean="0"/>
          </a:p>
          <a:p>
            <a:r>
              <a:rPr lang="en-US" sz="2000" b="1" dirty="0" smtClean="0"/>
              <a:t>5. Evaluation:</a:t>
            </a:r>
          </a:p>
          <a:p>
            <a:r>
              <a:rPr lang="en-US" sz="2000" b="1" dirty="0" smtClean="0"/>
              <a:t>           </a:t>
            </a:r>
            <a:r>
              <a:rPr lang="en-US" sz="2000" dirty="0" smtClean="0"/>
              <a:t>here</a:t>
            </a:r>
            <a:r>
              <a:rPr lang="en-US" sz="2000" b="1" dirty="0" smtClean="0"/>
              <a:t>  </a:t>
            </a:r>
            <a:r>
              <a:rPr lang="en-US" sz="2000" dirty="0" smtClean="0"/>
              <a:t>chooses models that appear to have high quality and achieve the business objective.</a:t>
            </a:r>
            <a:endParaRPr lang="en-US" sz="2000" b="1" dirty="0" smtClean="0"/>
          </a:p>
          <a:p>
            <a:r>
              <a:rPr lang="en-US" sz="2000" b="1" dirty="0" smtClean="0"/>
              <a:t>6. deployment:</a:t>
            </a:r>
          </a:p>
          <a:p>
            <a:r>
              <a:rPr lang="en-US" sz="2000" b="1" dirty="0" smtClean="0"/>
              <a:t>       </a:t>
            </a:r>
            <a:r>
              <a:rPr lang="en-US" sz="2000" dirty="0" smtClean="0"/>
              <a:t>In this phase we reach on</a:t>
            </a:r>
            <a:r>
              <a:rPr lang="en-US" sz="2000" b="1" dirty="0" smtClean="0"/>
              <a:t>  </a:t>
            </a:r>
            <a:r>
              <a:rPr lang="en-US" sz="2000" dirty="0" smtClean="0"/>
              <a:t>summary of the project ,which might include a final presentation and final results.</a:t>
            </a:r>
            <a:endParaRPr lang="en-US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Tableau : Assignment - I</vt:lpstr>
      <vt:lpstr>What is tableau?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: Assignment - I</dc:title>
  <dc:creator>Windows User</dc:creator>
  <cp:lastModifiedBy>Windows User</cp:lastModifiedBy>
  <cp:revision>7</cp:revision>
  <dcterms:created xsi:type="dcterms:W3CDTF">2021-10-29T21:30:15Z</dcterms:created>
  <dcterms:modified xsi:type="dcterms:W3CDTF">2021-10-29T22:31:59Z</dcterms:modified>
</cp:coreProperties>
</file>