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E1950DC-E3EB-45ED-A8B7-1DC03CDD4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221"/>
            <a:ext cx="9144000" cy="1385741"/>
          </a:xfrm>
        </p:spPr>
        <p:txBody>
          <a:bodyPr/>
          <a:lstStyle/>
          <a:p>
            <a:r>
              <a:rPr lang="en-US" dirty="0" smtClean="0"/>
              <a:t>Detailed visual Analysis</a:t>
            </a: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0F4E4F2C-27FA-40EC-B92C-D0C185CB8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10-Nov-21 1:04:30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421" y="485061"/>
            <a:ext cx="883451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Scenarios: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Duplicate the profit map and rename as negative profit map. 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Represent </a:t>
            </a:r>
            <a:r>
              <a:rPr lang="en-US" sz="2200" dirty="0" smtClean="0"/>
              <a:t>the profit map in horizontal bar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Show only the  states having negative profit in the bar graph.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On the Rows shelf, click the plus icon on the State field to drill-down to the City level of detail.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Show  profit subcategory wise for all the states and city having negative profit.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Show the profit in different </a:t>
            </a:r>
            <a:r>
              <a:rPr lang="en-US" sz="2200" dirty="0" err="1" smtClean="0"/>
              <a:t>colour</a:t>
            </a:r>
            <a:r>
              <a:rPr lang="en-US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Check the profit  in 2020 &amp; 2021.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Find some meaningful information and suggest how can we increase the profit.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gative profit">
            <a:extLst>
              <a:ext uri="{FF2B5EF4-FFF2-40B4-BE49-F238E27FC236}">
                <a16:creationId xmlns:a16="http://schemas.microsoft.com/office/drawing/2014/main" xmlns="" id="{7DD5D244-96E4-4804-AC49-B81CD75B9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8729" y="388593"/>
            <a:ext cx="71102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Duplicate the profit map and rename as negative profit map.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vert horizental bar">
            <a:extLst>
              <a:ext uri="{FF2B5EF4-FFF2-40B4-BE49-F238E27FC236}">
                <a16:creationId xmlns:a16="http://schemas.microsoft.com/office/drawing/2014/main" xmlns="" id="{629A8CA8-A662-4278-AACA-AD982FC8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4087" y="1695450"/>
            <a:ext cx="7743825" cy="3467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3863" y="276051"/>
            <a:ext cx="59139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Represent the profit map in horizontal bar format.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-ve bar">
            <a:extLst>
              <a:ext uri="{FF2B5EF4-FFF2-40B4-BE49-F238E27FC236}">
                <a16:creationId xmlns:a16="http://schemas.microsoft.com/office/drawing/2014/main" xmlns="" id="{A558197B-6911-453C-9D70-FEE34674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087" y="2376487"/>
            <a:ext cx="9267825" cy="2105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9654" y="388593"/>
            <a:ext cx="71828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Show only the  states having negative profit in the bar graph.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y level of detailed">
            <a:extLst>
              <a:ext uri="{FF2B5EF4-FFF2-40B4-BE49-F238E27FC236}">
                <a16:creationId xmlns:a16="http://schemas.microsoft.com/office/drawing/2014/main" xmlns="" id="{C5CAD537-F677-42FB-926B-36F58496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067818" y="-1075119"/>
            <a:ext cx="5329534" cy="105367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731" y="306364"/>
            <a:ext cx="97254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On the Rows shelf, click the plus icon on the State field to drill-down to the City level of detail.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hange colour ">
            <a:extLst>
              <a:ext uri="{FF2B5EF4-FFF2-40B4-BE49-F238E27FC236}">
                <a16:creationId xmlns:a16="http://schemas.microsoft.com/office/drawing/2014/main" xmlns="" id="{221FA7BE-DD4E-4213-9325-170FFF4F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2796405" y="-1998636"/>
            <a:ext cx="6060231" cy="116530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9619" y="177577"/>
            <a:ext cx="41187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Show the profit in different </a:t>
            </a:r>
            <a:r>
              <a:rPr lang="en-US" sz="2200" dirty="0" err="1" smtClean="0"/>
              <a:t>colour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heck 2020 and 2021">
            <a:extLst>
              <a:ext uri="{FF2B5EF4-FFF2-40B4-BE49-F238E27FC236}">
                <a16:creationId xmlns:a16="http://schemas.microsoft.com/office/drawing/2014/main" xmlns="" id="{71E4D824-4C0F-4A02-88B7-D967D8760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087839" y="-1479461"/>
            <a:ext cx="5868601" cy="10806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8920" y="247916"/>
            <a:ext cx="39535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Check the profit  in 2020 &amp; 2021.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8" y="238517"/>
            <a:ext cx="10515600" cy="78842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Find some meaningful information and suggest how can we increase the profit.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1417662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/>
              <a:t>Ans</a:t>
            </a:r>
            <a:r>
              <a:rPr lang="en-US" sz="2200" dirty="0" smtClean="0"/>
              <a:t> - We  see that, negative profit is more than positive profit. Then we focus on profit                              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      how to increase .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214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Detailed visual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Find some meaningful information and suggest how can we increase the profit.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visual Analysis</dc:title>
  <dc:creator/>
  <cp:lastModifiedBy>Windows User</cp:lastModifiedBy>
  <cp:revision>3</cp:revision>
  <dcterms:created xsi:type="dcterms:W3CDTF">2021-11-10T21:04:38Z</dcterms:created>
  <dcterms:modified xsi:type="dcterms:W3CDTF">2021-11-10T21:20:26Z</dcterms:modified>
</cp:coreProperties>
</file>