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43" d="100"/>
          <a:sy n="43" d="100"/>
        </p:scale>
        <p:origin x="-1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B12BA416-2D52-4066-95E6-82B140E42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Geographically visulize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E0163097-3FEB-4A60-85CB-5D71170F1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10-Nov-21 3:31:59 PM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1070" y="414723"/>
            <a:ext cx="108930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Scenarios:</a:t>
            </a:r>
          </a:p>
          <a:p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Build dashboard to show some insights.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Arrange Your Dashboard.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Remove the subcategory filter option to vacate the space.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Remove the year of order filter option to vacate the space.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Select Profit color legend and drag it to Sales in the South.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Make your dashboard interactive.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Make the order date filter applicable for sales in the south visual as well.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One by one click all the states in the profit map having negative profit and check both profit and sales for each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Rename your dashboard and save as Regional Sales and Profit.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gion sale and profit">
            <a:extLst>
              <a:ext uri="{FF2B5EF4-FFF2-40B4-BE49-F238E27FC236}">
                <a16:creationId xmlns:a16="http://schemas.microsoft.com/office/drawing/2014/main" xmlns="" id="{0010AC5E-9629-4BDB-84F2-894996BA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3500" y="95250"/>
            <a:ext cx="9525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112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Geographically visulize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Geographically visulize</dc:title>
  <dc:creator/>
  <cp:lastModifiedBy>Windows User</cp:lastModifiedBy>
  <cp:revision>2</cp:revision>
  <dcterms:created xsi:type="dcterms:W3CDTF">2021-11-10T23:32:07Z</dcterms:created>
  <dcterms:modified xsi:type="dcterms:W3CDTF">2021-11-11T00:31:12Z</dcterms:modified>
</cp:coreProperties>
</file>