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9422B3E-7F1C-4E89-AB07-1E2C62E1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865" y="1800664"/>
            <a:ext cx="9144000" cy="153337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Story  Creation</a:t>
            </a:r>
            <a:r>
              <a:rPr lang="en-US" dirty="0" smtClean="0"/>
              <a:t/>
            </a:r>
            <a:br>
              <a:rPr lang="en-US" dirty="0" smtClean="0"/>
            </a:br>
            <a:endParaRPr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8D9421BD-985E-48A4-B15A-699F0A721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10-Nov-21 2:23:28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Improve Profits in the South6">
            <a:extLst>
              <a:ext uri="{FF2B5EF4-FFF2-40B4-BE49-F238E27FC236}">
                <a16:creationId xmlns:a16="http://schemas.microsoft.com/office/drawing/2014/main" xmlns="" id="{BCFA2CF6-ABC8-4096-A49E-E3DA6CAEC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1589648"/>
            <a:ext cx="7227934" cy="52683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50094"/>
            <a:ext cx="115355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12. Similarly show the profit for North Carolina for every year and add the caption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Improve Profits in the South7">
            <a:extLst>
              <a:ext uri="{FF2B5EF4-FFF2-40B4-BE49-F238E27FC236}">
                <a16:creationId xmlns:a16="http://schemas.microsoft.com/office/drawing/2014/main" xmlns="" id="{FEAE340F-24FB-4985-86A2-A4D86F7AD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Improve Profits in the South8">
            <a:extLst>
              <a:ext uri="{FF2B5EF4-FFF2-40B4-BE49-F238E27FC236}">
                <a16:creationId xmlns:a16="http://schemas.microsoft.com/office/drawing/2014/main" xmlns="" id="{E1004510-D5CA-44BC-8A60-F3297EF2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9492" y="1139483"/>
            <a:ext cx="7227934" cy="57185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0"/>
            <a:ext cx="11282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13.  Select Drag to add text , drag it onto your view and enter the Description for your dashboard           and enter a description for your dashboard ‘Introducing   machines to the North Carolina market in 2021 resulted in losing a significant amount of money.’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031" y="520505"/>
            <a:ext cx="109165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14. From the Story pane, click Blank and drag Negative Profit Bar Chart to the view.</a:t>
            </a:r>
          </a:p>
          <a:p>
            <a:r>
              <a:rPr lang="en-US" sz="2000" dirty="0" smtClean="0"/>
              <a:t>15</a:t>
            </a:r>
            <a:r>
              <a:rPr lang="en-US" sz="2000" dirty="0" smtClean="0"/>
              <a:t>. right-click the Burlington mark (the bar) and select Annotate &gt; Mark. In the Edit Annotation dialog box that appears, delete the filler text and type: "Machines in Burlington lost nearly $4,000 “.</a:t>
            </a:r>
          </a:p>
          <a:p>
            <a:r>
              <a:rPr lang="en-US" sz="2000" dirty="0" smtClean="0"/>
              <a:t>16</a:t>
            </a:r>
            <a:r>
              <a:rPr lang="en-US" sz="2000" dirty="0" smtClean="0"/>
              <a:t>. Add a caption  "Where are we losing machine profits in North Carolina?“ to above story point.</a:t>
            </a:r>
          </a:p>
          <a:p>
            <a:r>
              <a:rPr lang="en-US" sz="2000" dirty="0" smtClean="0"/>
              <a:t>17</a:t>
            </a:r>
            <a:r>
              <a:rPr lang="en-US" sz="2000" dirty="0" smtClean="0"/>
              <a:t>. Rename your story as "Improve Profits in the South“ and check in the presentation mode.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Improve Profits in the South9">
            <a:extLst>
              <a:ext uri="{FF2B5EF4-FFF2-40B4-BE49-F238E27FC236}">
                <a16:creationId xmlns:a16="http://schemas.microsoft.com/office/drawing/2014/main" xmlns="" id="{EC66B590-0D2D-41B9-8562-7CBC001D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694" y="1603716"/>
            <a:ext cx="7227934" cy="52542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0550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14. From the Story pane, click Blank and drag Negative Profit Bar Chart to the view.</a:t>
            </a:r>
          </a:p>
          <a:p>
            <a:r>
              <a:rPr lang="en-US" dirty="0" smtClean="0"/>
              <a:t>15. right-click the Burlington mark (the bar) and select Annotate &gt; Mark. In the Edit Annotation dialog box that appears, delete the filler text and type: "Machines in Burlington lost nearly $4,000 “.</a:t>
            </a:r>
          </a:p>
          <a:p>
            <a:r>
              <a:rPr lang="en-US" dirty="0" smtClean="0"/>
              <a:t>16. Add a caption  "Where are we losing machine profits in North Carolina?“ to above story point.</a:t>
            </a:r>
          </a:p>
          <a:p>
            <a:r>
              <a:rPr lang="en-US" dirty="0" smtClean="0"/>
              <a:t>17. Rename your story as "Improve Profits in the South“ and check in the presentation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422" y="0"/>
            <a:ext cx="111134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Scenarios:</a:t>
            </a:r>
          </a:p>
          <a:p>
            <a:endParaRPr lang="en-US" sz="2200" dirty="0" smtClean="0"/>
          </a:p>
          <a:p>
            <a:r>
              <a:rPr lang="en-US" sz="2200" dirty="0" smtClean="0"/>
              <a:t>1. Create a story to present all your insights to your team.</a:t>
            </a:r>
          </a:p>
          <a:p>
            <a:endParaRPr lang="en-US" sz="2200" dirty="0" smtClean="0"/>
          </a:p>
          <a:p>
            <a:r>
              <a:rPr lang="en-US" sz="2200" dirty="0" smtClean="0"/>
              <a:t>2</a:t>
            </a:r>
            <a:r>
              <a:rPr lang="en-US" sz="2200" dirty="0" smtClean="0"/>
              <a:t>. Show the sales in the south worksheet in your story.</a:t>
            </a:r>
          </a:p>
          <a:p>
            <a:endParaRPr lang="en-US" sz="2200" dirty="0" smtClean="0"/>
          </a:p>
          <a:p>
            <a:r>
              <a:rPr lang="en-US" sz="2200" dirty="0" smtClean="0"/>
              <a:t>3</a:t>
            </a:r>
            <a:r>
              <a:rPr lang="en-US" sz="2200" dirty="0" smtClean="0"/>
              <a:t>. Add a caption ‘Sales and profit by year’ to the above story.</a:t>
            </a:r>
          </a:p>
          <a:p>
            <a:endParaRPr lang="en-US" sz="2200" dirty="0" smtClean="0"/>
          </a:p>
          <a:p>
            <a:r>
              <a:rPr lang="en-US" sz="2200" dirty="0" smtClean="0"/>
              <a:t>4</a:t>
            </a:r>
            <a:r>
              <a:rPr lang="en-US" sz="2200" dirty="0" smtClean="0"/>
              <a:t>. Duplicate the first caption and show the story for Sales &amp; profit for machine type subcategory.</a:t>
            </a:r>
          </a:p>
          <a:p>
            <a:endParaRPr lang="en-US" sz="2200" dirty="0" smtClean="0"/>
          </a:p>
          <a:p>
            <a:r>
              <a:rPr lang="en-US" sz="2200" dirty="0" smtClean="0"/>
              <a:t>5</a:t>
            </a:r>
            <a:r>
              <a:rPr lang="en-US" sz="2200" dirty="0" smtClean="0"/>
              <a:t>. Add a caption ‘"Machine sales and profit by year" for Machine type     subcategory .</a:t>
            </a:r>
          </a:p>
          <a:p>
            <a:endParaRPr lang="en-US" sz="2200" dirty="0" smtClean="0"/>
          </a:p>
          <a:p>
            <a:r>
              <a:rPr lang="en-US" sz="2200" dirty="0" smtClean="0"/>
              <a:t>6</a:t>
            </a:r>
            <a:r>
              <a:rPr lang="en-US" sz="2200" dirty="0" smtClean="0"/>
              <a:t>. Check your Story mini toolbar around the story point caption.</a:t>
            </a:r>
          </a:p>
          <a:p>
            <a:endParaRPr lang="en-US" sz="2200" dirty="0" smtClean="0"/>
          </a:p>
          <a:p>
            <a:r>
              <a:rPr lang="en-US" sz="2200" dirty="0" smtClean="0"/>
              <a:t>7</a:t>
            </a:r>
            <a:r>
              <a:rPr lang="en-US" sz="2200" dirty="0" smtClean="0"/>
              <a:t>. select Blank in the Story pane then, drag your dashboard Regional Sales and Profit onto the canvas and find some meaningful insights.</a:t>
            </a:r>
          </a:p>
          <a:p>
            <a:endParaRPr lang="en-US" sz="2200" dirty="0" smtClean="0"/>
          </a:p>
          <a:p>
            <a:r>
              <a:rPr lang="en-US" sz="2200" dirty="0" smtClean="0"/>
              <a:t>8</a:t>
            </a:r>
            <a:r>
              <a:rPr lang="en-US" sz="2200" dirty="0" smtClean="0"/>
              <a:t>. Add a caption "Underperforming items in the South“ in the above story point.</a:t>
            </a:r>
          </a:p>
          <a:p>
            <a:endParaRPr lang="en-US" sz="2200" dirty="0" smtClean="0"/>
          </a:p>
          <a:p>
            <a:r>
              <a:rPr lang="en-US" sz="2200" dirty="0" smtClean="0"/>
              <a:t>9</a:t>
            </a:r>
            <a:r>
              <a:rPr lang="en-US" sz="2200" dirty="0" smtClean="0"/>
              <a:t>. Duplicate the above story point and show your result only for north Carolina and all the year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258" y="183278"/>
            <a:ext cx="11160369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/>
              <a:t>10. Add a caption ‘Profit in North Carolina, 2018-2021’ to the above story point.</a:t>
            </a:r>
          </a:p>
          <a:p>
            <a:endParaRPr lang="en-US" sz="2100" dirty="0" smtClean="0"/>
          </a:p>
          <a:p>
            <a:r>
              <a:rPr lang="en-US" sz="2100" dirty="0" smtClean="0"/>
              <a:t>11</a:t>
            </a:r>
            <a:r>
              <a:rPr lang="en-US" sz="2100" dirty="0" smtClean="0"/>
              <a:t>.  Duplicate the above story point and Show the profit in the North Carolina for 2018 and add a caption ‘Profit in North Carolina, 2018’.</a:t>
            </a:r>
          </a:p>
          <a:p>
            <a:endParaRPr lang="en-US" sz="2100" dirty="0" smtClean="0"/>
          </a:p>
          <a:p>
            <a:r>
              <a:rPr lang="en-US" sz="2100" dirty="0" smtClean="0"/>
              <a:t>12</a:t>
            </a:r>
            <a:r>
              <a:rPr lang="en-US" sz="2100" dirty="0" smtClean="0"/>
              <a:t>. Similarly show the profit for North Carolina for every year and add the caption</a:t>
            </a:r>
            <a:r>
              <a:rPr lang="en-US" sz="2100" dirty="0" smtClean="0"/>
              <a:t>.</a:t>
            </a:r>
          </a:p>
          <a:p>
            <a:endParaRPr lang="en-US" sz="2100" dirty="0" smtClean="0"/>
          </a:p>
          <a:p>
            <a:r>
              <a:rPr lang="en-US" sz="2100" dirty="0" smtClean="0"/>
              <a:t>13.  </a:t>
            </a:r>
            <a:r>
              <a:rPr lang="en-US" sz="2100" dirty="0" smtClean="0"/>
              <a:t>Select Drag to add text , drag it onto your view and enter the </a:t>
            </a:r>
            <a:r>
              <a:rPr lang="en-US" sz="2100" dirty="0" smtClean="0"/>
              <a:t>Description </a:t>
            </a:r>
            <a:r>
              <a:rPr lang="en-US" sz="2100" dirty="0" smtClean="0"/>
              <a:t>for your dashboard  </a:t>
            </a:r>
            <a:r>
              <a:rPr lang="en-US" sz="2100" dirty="0" smtClean="0"/>
              <a:t>         and </a:t>
            </a:r>
            <a:r>
              <a:rPr lang="en-US" sz="2100" dirty="0" smtClean="0"/>
              <a:t>enter a description for your dashboard ‘Introducing </a:t>
            </a:r>
            <a:r>
              <a:rPr lang="en-US" sz="2100" dirty="0" smtClean="0"/>
              <a:t>  machines </a:t>
            </a:r>
            <a:r>
              <a:rPr lang="en-US" sz="2100" dirty="0" smtClean="0"/>
              <a:t>to the North Carolina market in 2021 resulted in losing a significant amount of money.’</a:t>
            </a:r>
          </a:p>
          <a:p>
            <a:endParaRPr lang="en-US" sz="2100" dirty="0" smtClean="0"/>
          </a:p>
          <a:p>
            <a:r>
              <a:rPr lang="en-US" sz="2100" dirty="0" smtClean="0"/>
              <a:t>14. From the Story pane, click Blank and drag Negative Profit Bar Chart to the view.</a:t>
            </a:r>
          </a:p>
          <a:p>
            <a:endParaRPr lang="en-US" sz="2100" dirty="0" smtClean="0"/>
          </a:p>
          <a:p>
            <a:r>
              <a:rPr lang="en-US" sz="2100" dirty="0" smtClean="0"/>
              <a:t>15</a:t>
            </a:r>
            <a:r>
              <a:rPr lang="en-US" sz="2100" dirty="0" smtClean="0"/>
              <a:t>. right-click the Burlington mark (the bar) and select Annotate &gt; Mark. In the Edit Annotation dialog box that appears, delete the filler text and type: "Machines in Burlington lost nearly $4,000 “.</a:t>
            </a:r>
          </a:p>
          <a:p>
            <a:endParaRPr lang="en-US" sz="2100" dirty="0" smtClean="0"/>
          </a:p>
          <a:p>
            <a:r>
              <a:rPr lang="en-US" sz="2100" dirty="0" smtClean="0"/>
              <a:t>16</a:t>
            </a:r>
            <a:r>
              <a:rPr lang="en-US" sz="2100" dirty="0" smtClean="0"/>
              <a:t>. Add a caption  "Where are we losing machine profits in North Carolina?“ to above story point.</a:t>
            </a:r>
          </a:p>
          <a:p>
            <a:endParaRPr lang="en-US" sz="2100" dirty="0" smtClean="0"/>
          </a:p>
          <a:p>
            <a:r>
              <a:rPr lang="en-US" sz="2100" dirty="0" smtClean="0"/>
              <a:t>17</a:t>
            </a:r>
            <a:r>
              <a:rPr lang="en-US" sz="2100" dirty="0" smtClean="0"/>
              <a:t>. Rename your story as "Improve Profits in the South“ and check in the presentation mode.</a:t>
            </a:r>
            <a:endParaRPr 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692" y="501134"/>
            <a:ext cx="69385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 smtClean="0"/>
              <a:t>Create </a:t>
            </a:r>
            <a:r>
              <a:rPr lang="en-US" sz="2200" dirty="0" smtClean="0"/>
              <a:t>a story to present all your insights to your team</a:t>
            </a:r>
            <a:r>
              <a:rPr lang="en-US" sz="2200" dirty="0" smtClean="0"/>
              <a:t>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/>
            <a:r>
              <a:rPr lang="en-US" sz="2200" dirty="0" smtClean="0"/>
              <a:t> </a:t>
            </a:r>
            <a:r>
              <a:rPr lang="en-US" sz="2200" dirty="0" err="1" smtClean="0"/>
              <a:t>Ans</a:t>
            </a:r>
            <a:r>
              <a:rPr lang="en-US" sz="2200" dirty="0" smtClean="0"/>
              <a:t>-  Click-Story-New story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mprove Profits in the South1">
            <a:extLst>
              <a:ext uri="{FF2B5EF4-FFF2-40B4-BE49-F238E27FC236}">
                <a16:creationId xmlns:a16="http://schemas.microsoft.com/office/drawing/2014/main" xmlns="" id="{9B7EE46D-1BE5-4C33-AA66-91FCE601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9492" y="928468"/>
            <a:ext cx="7227934" cy="59295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52270"/>
            <a:ext cx="110853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2. Show the sales in the south worksheet in your story.</a:t>
            </a:r>
          </a:p>
          <a:p>
            <a:r>
              <a:rPr lang="en-US" sz="2200" dirty="0" smtClean="0"/>
              <a:t>3</a:t>
            </a:r>
            <a:r>
              <a:rPr lang="en-US" sz="2200" dirty="0" smtClean="0"/>
              <a:t>. Add a caption ‘Sales and profit by year’ to the above story.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Improve Profits in the South2">
            <a:extLst>
              <a:ext uri="{FF2B5EF4-FFF2-40B4-BE49-F238E27FC236}">
                <a16:creationId xmlns:a16="http://schemas.microsoft.com/office/drawing/2014/main" xmlns="" id="{F479E32B-5EEE-43C3-BEED-E38A7088F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1041009"/>
            <a:ext cx="7227934" cy="5816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0"/>
            <a:ext cx="117324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4. Duplicate the first caption and show the story for Sales &amp; profit for machine type subcategory.</a:t>
            </a:r>
          </a:p>
          <a:p>
            <a:r>
              <a:rPr lang="en-US" sz="2200" dirty="0" smtClean="0"/>
              <a:t>5</a:t>
            </a:r>
            <a:r>
              <a:rPr lang="en-US" sz="2200" dirty="0" smtClean="0"/>
              <a:t>. Add a caption ‘"Machine sales and profit by year" for Machine type  </a:t>
            </a:r>
            <a:r>
              <a:rPr lang="en-US" sz="2200" dirty="0" smtClean="0"/>
              <a:t>subcategory </a:t>
            </a:r>
            <a:r>
              <a:rPr lang="en-US" dirty="0" smtClean="0"/>
              <a:t>.</a:t>
            </a:r>
          </a:p>
          <a:p>
            <a:r>
              <a:rPr lang="en-US" sz="2200" dirty="0" smtClean="0"/>
              <a:t>6. Check your Story mini toolbar around the story point caption.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Improve Profits in the South3">
            <a:extLst>
              <a:ext uri="{FF2B5EF4-FFF2-40B4-BE49-F238E27FC236}">
                <a16:creationId xmlns:a16="http://schemas.microsoft.com/office/drawing/2014/main" xmlns="" id="{FE142651-2A80-4748-8098-AB9659393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4070" y="1280160"/>
            <a:ext cx="7227934" cy="6133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17043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7. select Blank in the Story pane then, drag your dashboard Regional Sales and Profit onto the canvas and find some meaningful insights.</a:t>
            </a:r>
          </a:p>
          <a:p>
            <a:r>
              <a:rPr lang="en-US" sz="2200" dirty="0" smtClean="0"/>
              <a:t>8</a:t>
            </a:r>
            <a:r>
              <a:rPr lang="en-US" sz="2200" dirty="0" smtClean="0"/>
              <a:t>. Add a caption "Underperforming items in the South“ in the above story point.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mprove Profits in the South4">
            <a:extLst>
              <a:ext uri="{FF2B5EF4-FFF2-40B4-BE49-F238E27FC236}">
                <a16:creationId xmlns:a16="http://schemas.microsoft.com/office/drawing/2014/main" xmlns="" id="{554AA642-1E1D-42D5-ACC3-237E9942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0169" y="1026940"/>
            <a:ext cx="7227934" cy="5641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9. Duplicate the above story point and show your result only for north Carolina and all the year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10. Add a caption ‘Profit in North Carolina, 2018-2021’ to the above story point.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Improve Profits in the South5">
            <a:extLst>
              <a:ext uri="{FF2B5EF4-FFF2-40B4-BE49-F238E27FC236}">
                <a16:creationId xmlns:a16="http://schemas.microsoft.com/office/drawing/2014/main" xmlns="" id="{A53ECF4B-E287-497D-A6BE-1051DB10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1139483"/>
            <a:ext cx="7227934" cy="57185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188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11.  Duplicate the above story point and Show the profit in the North Carolina for 2018 and add a caption ‘Profit in North Carolina, 2018’.</a:t>
            </a:r>
          </a:p>
          <a:p>
            <a:r>
              <a:rPr lang="en-US" sz="2200" dirty="0" smtClean="0"/>
              <a:t>12</a:t>
            </a:r>
            <a:r>
              <a:rPr lang="en-US" sz="2200" dirty="0" smtClean="0"/>
              <a:t>. Similarly show the profit for North Carolina for every year and add the caption.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870</Words>
  <Application>Microsoft Office PowerPoint</Application>
  <PresentationFormat>Custom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                                       Story  Creation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Story  Creation </dc:title>
  <dc:creator/>
  <cp:lastModifiedBy>Windows User</cp:lastModifiedBy>
  <cp:revision>11</cp:revision>
  <dcterms:created xsi:type="dcterms:W3CDTF">2021-11-10T22:23:41Z</dcterms:created>
  <dcterms:modified xsi:type="dcterms:W3CDTF">2021-11-11T00:11:37Z</dcterms:modified>
</cp:coreProperties>
</file>