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48" autoAdjust="0"/>
  </p:normalViewPr>
  <p:slideViewPr>
    <p:cSldViewPr snapToGrid="0">
      <p:cViewPr>
        <p:scale>
          <a:sx n="66" d="100"/>
          <a:sy n="66" d="100"/>
        </p:scale>
        <p:origin x="83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rchitecture-overview-of-a-conversational-ai-chat-bot-4ef3dfefd52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hatbotslife.com/ensuring-quality-of-voice-first-chatbots-a174b4b7964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nkark/FacebookDevCHydConversationalA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9/09/build-your-first-voice-assistan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conversational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uI</a:t>
            </a:r>
            <a:r>
              <a:rPr lang="en-US" sz="6000" dirty="0" smtClean="0">
                <a:solidFill>
                  <a:schemeClr val="bg1"/>
                </a:solidFill>
              </a:rPr>
              <a:t> 101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7CEBFF"/>
                </a:solidFill>
              </a:rPr>
              <a:t>	By PRIYANKAR KUMAR,  SOFTWARE ENGINEER,  MICROSOFT</a:t>
            </a:r>
            <a:endParaRPr lang="en-US" sz="24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PLATFORMS FOR VOICE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Microsoft:  “skills” for Cortana</a:t>
            </a:r>
          </a:p>
          <a:p>
            <a:r>
              <a:rPr lang="en-US" sz="2800" dirty="0" smtClean="0"/>
              <a:t>Google:  </a:t>
            </a:r>
            <a:r>
              <a:rPr lang="en-US" sz="2800" dirty="0" err="1" smtClean="0"/>
              <a:t>Dialogflow</a:t>
            </a:r>
            <a:r>
              <a:rPr lang="en-US" sz="2800" dirty="0" smtClean="0"/>
              <a:t> for building “Actions” on Google</a:t>
            </a:r>
          </a:p>
          <a:p>
            <a:r>
              <a:rPr lang="en-US" sz="2800" dirty="0" smtClean="0"/>
              <a:t>Amazon:  Building “Skills” for Alexa </a:t>
            </a:r>
          </a:p>
          <a:p>
            <a:r>
              <a:rPr lang="en-US" sz="2800" dirty="0" smtClean="0"/>
              <a:t>Samsung:  Build apps for “Bixby”</a:t>
            </a:r>
          </a:p>
          <a:p>
            <a:r>
              <a:rPr lang="en-US" sz="2800" dirty="0" smtClean="0"/>
              <a:t>And many </a:t>
            </a:r>
            <a:r>
              <a:rPr lang="en-US" sz="2800" dirty="0" err="1" smtClean="0"/>
              <a:t>many</a:t>
            </a:r>
            <a:r>
              <a:rPr lang="en-US" sz="2800" dirty="0" smtClean="0"/>
              <a:t> more…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239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Conversational </a:t>
            </a:r>
            <a:r>
              <a:rPr lang="en-US" dirty="0" err="1" smtClean="0"/>
              <a:t>ui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098" name="Picture 2" descr="https://miro.medium.com/max/1502/1*0JqMq7W9ndcOmL3UQ5lPh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9" y="1963511"/>
            <a:ext cx="7474858" cy="38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94857" y="5965371"/>
            <a:ext cx="647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https://towardsdatascience.com/architecture-overview-of-a-conversational-ai-chat-bot-4ef3dfefd52e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0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VUI 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4857" y="5965371"/>
            <a:ext cx="647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://chatbotslife.com/ensuring-quality-of-voice-first-chatbots-a174b4b79644</a:t>
            </a:r>
            <a:endParaRPr lang="en-US" dirty="0"/>
          </a:p>
        </p:txBody>
      </p:sp>
      <p:pic>
        <p:nvPicPr>
          <p:cNvPr id="5122" name="Picture 2" descr="Image result for voice assistant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49" y="2348009"/>
            <a:ext cx="9029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58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INTENTS, UTTERANCES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LETS UNDERSTAND THIS THROUGH AN EXAMPLE:</a:t>
            </a:r>
          </a:p>
          <a:p>
            <a:r>
              <a:rPr lang="en-US" sz="2400" dirty="0" smtClean="0"/>
              <a:t>Intent Name: </a:t>
            </a:r>
            <a:r>
              <a:rPr lang="en-US" sz="2400" dirty="0" err="1" smtClean="0"/>
              <a:t>WhenConductWorkshopIntent</a:t>
            </a:r>
            <a:r>
              <a:rPr lang="en-US" sz="2400" dirty="0" smtClean="0"/>
              <a:t>, </a:t>
            </a:r>
            <a:r>
              <a:rPr lang="en-US" sz="2400" dirty="0" err="1" smtClean="0"/>
              <a:t>WhereConductWorkshopIntent</a:t>
            </a:r>
            <a:endParaRPr lang="en-US" sz="2400" dirty="0" smtClean="0"/>
          </a:p>
          <a:p>
            <a:r>
              <a:rPr lang="en-US" sz="2400" dirty="0" smtClean="0"/>
              <a:t>Utterances:  what workshop will be conducted </a:t>
            </a:r>
            <a:r>
              <a:rPr lang="en-US" sz="2400" b="1" dirty="0" smtClean="0"/>
              <a:t>today,  </a:t>
            </a:r>
            <a:r>
              <a:rPr lang="en-US" sz="2400" dirty="0" smtClean="0"/>
              <a:t>where is the</a:t>
            </a:r>
            <a:r>
              <a:rPr lang="en-US" sz="2400" b="1" dirty="0" smtClean="0"/>
              <a:t> React </a:t>
            </a:r>
            <a:r>
              <a:rPr lang="en-US" sz="2400" dirty="0" smtClean="0"/>
              <a:t>workshop being conducted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Slots: today, React</a:t>
            </a:r>
          </a:p>
        </p:txBody>
      </p:sp>
    </p:spTree>
    <p:extLst>
      <p:ext uri="{BB962C8B-B14F-4D97-AF65-F5344CB8AC3E}">
        <p14:creationId xmlns:p14="http://schemas.microsoft.com/office/powerpoint/2010/main" val="24518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THEORY!  TIME TO GET PRACTICAL!!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HEAD TO: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github.com/priyankark/FacebookDevCHydConversationalAI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/>
              <a:t>(</a:t>
            </a:r>
            <a:r>
              <a:rPr lang="en-US" sz="2400" dirty="0" smtClean="0"/>
              <a:t>shorturl.at/</a:t>
            </a:r>
            <a:r>
              <a:rPr lang="en-US" sz="2400" dirty="0" err="1" smtClean="0"/>
              <a:t>uBCJY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52914" y="1567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6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Quick quiz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404645" y="2119091"/>
            <a:ext cx="5422392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What’s this?</a:t>
            </a:r>
            <a:endParaRPr lang="en-US" sz="2800" dirty="0"/>
          </a:p>
        </p:txBody>
      </p:sp>
      <p:sp>
        <p:nvSpPr>
          <p:cNvPr id="6" name="AutoShape 2" descr="Image result for radio r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radio r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6" y="2344231"/>
            <a:ext cx="3487783" cy="340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Radio Rex was the first voice activated toy released in </a:t>
            </a:r>
            <a:r>
              <a:rPr lang="en-US" sz="4000" dirty="0" smtClean="0"/>
              <a:t>1911!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8915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What happened in the world of voice assistants in October 2011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989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 Siri was </a:t>
            </a:r>
            <a:r>
              <a:rPr lang="en-US" sz="3600" dirty="0" smtClean="0"/>
              <a:t>integrated </a:t>
            </a:r>
            <a:r>
              <a:rPr lang="en-US" sz="3600" dirty="0"/>
              <a:t>into </a:t>
            </a:r>
            <a:r>
              <a:rPr lang="en-US" sz="3600" dirty="0" smtClean="0"/>
              <a:t>iPhone4S</a:t>
            </a:r>
            <a:r>
              <a:rPr lang="en-US" sz="3600" dirty="0"/>
              <a:t> at its release in October </a:t>
            </a:r>
            <a:r>
              <a:rPr lang="en-US" sz="3600" dirty="0" smtClean="0"/>
              <a:t>2011 and the world of voice hasn’t looked back ever since!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616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IS A CONVERSTAIONAL 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Historically: GUI and Text based interfaces were used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conversational interface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(CUI) is a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for computers that emulates a conversation with a real human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main categories: voice assistants and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chatbots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workshop mainly focuses on development for voice assistants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7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VOICE ASSISTANTS</a:t>
            </a:r>
            <a:endParaRPr lang="en-US" dirty="0"/>
          </a:p>
        </p:txBody>
      </p:sp>
      <p:pic>
        <p:nvPicPr>
          <p:cNvPr id="2050" name="Picture 2" descr="Image result for history of voice assistants graph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230" y="2127521"/>
            <a:ext cx="8971539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9028" y="5923188"/>
            <a:ext cx="705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Source:  </a:t>
            </a:r>
            <a:r>
              <a:rPr lang="en-US" dirty="0">
                <a:hlinkClick r:id="rId3"/>
              </a:rPr>
              <a:t>https://www.kdnuggets.com/2019/09/build-your-first-voice-assistant.html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5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pic>
        <p:nvPicPr>
          <p:cNvPr id="3076" name="Picture 4" descr="Image result for rise in voice us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3" y="2737868"/>
            <a:ext cx="4977778" cy="331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54589" y="2213489"/>
            <a:ext cx="5422392" cy="36330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Juniper estimates 3.25 billion voice assistants are in use today and this is projected to increase.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475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FOR YOU?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As developers it means we get to work towards building the future of voice!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19996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223</Words>
  <Application>Microsoft Office PowerPoint</Application>
  <PresentationFormat>Widescreen</PresentationFormat>
  <Paragraphs>41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</vt:lpstr>
      <vt:lpstr>conversational uI 101</vt:lpstr>
      <vt:lpstr>Quick quiz</vt:lpstr>
      <vt:lpstr>ANSWER</vt:lpstr>
      <vt:lpstr>QUESTION 2</vt:lpstr>
      <vt:lpstr>ANSWER</vt:lpstr>
      <vt:lpstr>BUT WHAT IS A CONVERSTAIONAL UI?</vt:lpstr>
      <vt:lpstr>BRIEF HISTORY OF VOICE ASSISTANTS</vt:lpstr>
      <vt:lpstr>CONTINUED…</vt:lpstr>
      <vt:lpstr>WHAT DOES THIS MEAN FOR YOU?</vt:lpstr>
      <vt:lpstr>POPULAR PLATFORMS FOR VOICE APP DEVELOPMENT</vt:lpstr>
      <vt:lpstr>TYPICAL Conversational ui ARCHITECTURE</vt:lpstr>
      <vt:lpstr>VUI FLOW</vt:lpstr>
      <vt:lpstr>UNDERSTANDING INTENTS, UTTERANCES AND SLOTS</vt:lpstr>
      <vt:lpstr>ENOUGH THEORY!  TIME TO GET PRACTICAL!!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2020-01-03T16:33:35Z</dcterms:created>
  <dcterms:modified xsi:type="dcterms:W3CDTF">2020-01-03T17:41:33Z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