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2" r:id="rId2"/>
    <p:sldId id="273" r:id="rId3"/>
    <p:sldId id="259" r:id="rId4"/>
    <p:sldId id="261" r:id="rId5"/>
    <p:sldId id="283" r:id="rId6"/>
    <p:sldId id="262" r:id="rId7"/>
    <p:sldId id="266" r:id="rId8"/>
    <p:sldId id="267" r:id="rId9"/>
    <p:sldId id="264"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321" userDrawn="1">
          <p15:clr>
            <a:srgbClr val="A4A3A4"/>
          </p15:clr>
        </p15:guide>
        <p15:guide id="4" orient="horz" pos="2312" userDrawn="1">
          <p15:clr>
            <a:srgbClr val="A4A3A4"/>
          </p15:clr>
        </p15:guide>
        <p15:guide id="5" orient="horz" pos="1944" userDrawn="1">
          <p15:clr>
            <a:srgbClr val="A4A3A4"/>
          </p15:clr>
        </p15:guide>
        <p15:guide id="6" orient="horz" pos="220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6F08"/>
    <a:srgbClr val="D1D8B7"/>
    <a:srgbClr val="A09D79"/>
    <a:srgbClr val="AD5C4D"/>
    <a:srgbClr val="543E35"/>
    <a:srgbClr val="637700"/>
    <a:srgbClr val="FFF4ED"/>
    <a:srgbClr val="5E6A76"/>
    <a:srgbClr val="000000"/>
    <a:srgbClr val="F8F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1" d="100"/>
          <a:sy n="71" d="100"/>
        </p:scale>
        <p:origin x="696" y="78"/>
      </p:cViewPr>
      <p:guideLst>
        <p:guide orient="horz" pos="528"/>
        <p:guide pos="3864"/>
        <p:guide orient="horz" pos="1321"/>
        <p:guide orient="horz" pos="2312"/>
        <p:guide orient="horz" pos="1944"/>
        <p:guide orient="horz" pos="2205"/>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9/23/2022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“Self Help”</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975360" y="3869324"/>
            <a:ext cx="10241279" cy="1655762"/>
          </a:xfrm>
        </p:spPr>
        <p:txBody>
          <a:bodyPr>
            <a:normAutofit/>
          </a:bodyPr>
          <a:lstStyle/>
          <a:p>
            <a:r>
              <a:rPr lang="en-US" sz="2800" b="1" dirty="0">
                <a:solidFill>
                  <a:schemeClr val="tx2">
                    <a:lumMod val="75000"/>
                  </a:schemeClr>
                </a:solidFill>
              </a:rPr>
              <a:t>An app that helps you directly call and get emergency help services.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endParaRPr lang="en-US" dirty="0"/>
          </a:p>
          <a:p>
            <a:r>
              <a:rPr lang="en-US" dirty="0"/>
              <a:t>-Binary Brains</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510270569"/>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BASIC FEATURES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NEXT ?</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TEAM</a:t>
                      </a:r>
                    </a:p>
                    <a:p>
                      <a:pPr marL="0" algn="r" defTabSz="914400" rtl="0" eaLnBrk="1" latinLnBrk="0" hangingPunct="1"/>
                      <a:r>
                        <a:rPr lang="en-US" sz="18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What is Self Help ?</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0" y="1947671"/>
            <a:ext cx="5324667" cy="4070729"/>
          </a:xfrm>
        </p:spPr>
        <p:txBody>
          <a:bodyPr>
            <a:normAutofit/>
          </a:bodyPr>
          <a:lstStyle/>
          <a:p>
            <a:pPr algn="just"/>
            <a:r>
              <a:rPr lang="en-US" dirty="0"/>
              <a:t>      We all get in troubles and often we also get into some emergency situations. And fortunately there are different help providers who provides us with different helps in different needs. But not many of us are ready to tackle it with proper procedure.</a:t>
            </a:r>
          </a:p>
          <a:p>
            <a:pPr algn="just"/>
            <a:r>
              <a:rPr lang="en-US" sz="1600" dirty="0"/>
              <a:t> </a:t>
            </a:r>
            <a:endParaRPr lang="en-US" sz="2000" dirty="0"/>
          </a:p>
          <a:p>
            <a:pPr algn="just"/>
            <a:r>
              <a:rPr lang="en-US" dirty="0"/>
              <a:t>      To ease you out from that tensed environment, we just made an android app “</a:t>
            </a:r>
            <a:r>
              <a:rPr lang="en-US" b="1" u="sng" dirty="0"/>
              <a:t>Self Help</a:t>
            </a:r>
            <a:r>
              <a:rPr lang="en-US" dirty="0"/>
              <a:t>”. It contains all the required emergency contact list of the help providers. And using the app you can directly call and get help instantly in emergency situations.</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How to work with “Self Help” ?</a:t>
            </a:r>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6" name="Text Placeholder 26">
            <a:extLst>
              <a:ext uri="{FF2B5EF4-FFF2-40B4-BE49-F238E27FC236}">
                <a16:creationId xmlns:a16="http://schemas.microsoft.com/office/drawing/2014/main" id="{E0891D30-3C62-CA14-4516-B828DFD462A5}"/>
              </a:ext>
            </a:extLst>
          </p:cNvPr>
          <p:cNvSpPr txBox="1">
            <a:spLocks/>
          </p:cNvSpPr>
          <p:nvPr/>
        </p:nvSpPr>
        <p:spPr>
          <a:xfrm>
            <a:off x="576071" y="1947671"/>
            <a:ext cx="7532505"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200"/>
              </a:spcBef>
              <a:buNone/>
            </a:pPr>
            <a:r>
              <a:rPr lang="en-US" sz="2000" dirty="0"/>
              <a:t>        Our app has very simple a user-friendly UI. As we also target the very low-experienced users, we intentionally kept the app very easy to use.</a:t>
            </a:r>
          </a:p>
          <a:p>
            <a:pPr marL="0" indent="0" algn="just">
              <a:spcBef>
                <a:spcPts val="1200"/>
              </a:spcBef>
              <a:buNone/>
            </a:pPr>
            <a:r>
              <a:rPr lang="en-US" sz="2000" dirty="0"/>
              <a:t>        This app shows different help providers as a card. There are several cards added that are the mostly used help services in India. In each card there is a “</a:t>
            </a:r>
            <a:r>
              <a:rPr lang="en-US" sz="2000" b="1" u="sng" dirty="0"/>
              <a:t>Ca</a:t>
            </a:r>
            <a:r>
              <a:rPr lang="en-US" sz="400" b="1" u="sng" dirty="0"/>
              <a:t> </a:t>
            </a:r>
            <a:r>
              <a:rPr lang="en-US" sz="2000" b="1" u="sng" dirty="0"/>
              <a:t>l</a:t>
            </a:r>
            <a:r>
              <a:rPr lang="en-US" sz="400" b="1" u="sng" dirty="0"/>
              <a:t> </a:t>
            </a:r>
            <a:r>
              <a:rPr lang="en-US" sz="2000" b="1" u="sng" dirty="0"/>
              <a:t>l</a:t>
            </a:r>
            <a:r>
              <a:rPr lang="en-US" sz="1050" b="1" dirty="0"/>
              <a:t> </a:t>
            </a:r>
            <a:r>
              <a:rPr lang="en-US" sz="2000" dirty="0"/>
              <a:t>” button that directly </a:t>
            </a:r>
            <a:r>
              <a:rPr lang="en-US" sz="2000" b="1" u="sng" dirty="0"/>
              <a:t>takes you to your dialer app</a:t>
            </a:r>
            <a:r>
              <a:rPr lang="en-US" sz="2000" dirty="0"/>
              <a:t> with the emergency </a:t>
            </a:r>
            <a:r>
              <a:rPr lang="en-US" sz="2000" b="1" u="sng" dirty="0"/>
              <a:t>help provider’s number</a:t>
            </a:r>
            <a:r>
              <a:rPr lang="en-US" sz="2000" dirty="0"/>
              <a:t>.</a:t>
            </a:r>
          </a:p>
          <a:p>
            <a:pPr marL="0" indent="0" algn="just">
              <a:spcBef>
                <a:spcPts val="1200"/>
              </a:spcBef>
              <a:buNone/>
            </a:pPr>
            <a:r>
              <a:rPr lang="en-US" sz="100" dirty="0"/>
              <a:t>  </a:t>
            </a:r>
            <a:endParaRPr lang="en-US" sz="2000" dirty="0"/>
          </a:p>
          <a:p>
            <a:pPr marL="0" indent="0" algn="just">
              <a:spcBef>
                <a:spcPts val="1200"/>
              </a:spcBef>
              <a:buNone/>
            </a:pPr>
            <a:r>
              <a:rPr lang="en-US" sz="2000" dirty="0"/>
              <a:t>        And in addition to that we also have a feature to watch the number of the help provider. The user can click on any help provider’s name to expand the card and know about the help provider’s number.</a:t>
            </a:r>
          </a:p>
        </p:txBody>
      </p:sp>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2B3FAB-F929-5C62-AC6C-E35F27B78C0B}"/>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Title 4">
            <a:extLst>
              <a:ext uri="{FF2B5EF4-FFF2-40B4-BE49-F238E27FC236}">
                <a16:creationId xmlns:a16="http://schemas.microsoft.com/office/drawing/2014/main" id="{8EE10202-EC8A-FE04-6C6D-65D854F03E39}"/>
              </a:ext>
            </a:extLst>
          </p:cNvPr>
          <p:cNvSpPr>
            <a:spLocks noGrp="1"/>
          </p:cNvSpPr>
          <p:nvPr>
            <p:ph type="title"/>
          </p:nvPr>
        </p:nvSpPr>
        <p:spPr/>
        <p:txBody>
          <a:bodyPr/>
          <a:lstStyle/>
          <a:p>
            <a:r>
              <a:rPr lang="en-US" dirty="0"/>
              <a:t>What’s coming next ???</a:t>
            </a:r>
            <a:endParaRPr lang="en-IN" dirty="0"/>
          </a:p>
        </p:txBody>
      </p:sp>
      <p:sp>
        <p:nvSpPr>
          <p:cNvPr id="6" name="Content Placeholder 5">
            <a:extLst>
              <a:ext uri="{FF2B5EF4-FFF2-40B4-BE49-F238E27FC236}">
                <a16:creationId xmlns:a16="http://schemas.microsoft.com/office/drawing/2014/main" id="{8852634A-8E05-CFA7-BB70-E8AF8C21C24A}"/>
              </a:ext>
            </a:extLst>
          </p:cNvPr>
          <p:cNvSpPr>
            <a:spLocks noGrp="1"/>
          </p:cNvSpPr>
          <p:nvPr>
            <p:ph idx="1"/>
          </p:nvPr>
        </p:nvSpPr>
        <p:spPr>
          <a:xfrm>
            <a:off x="576072" y="1897666"/>
            <a:ext cx="10515600" cy="4050220"/>
          </a:xfrm>
        </p:spPr>
        <p:txBody>
          <a:bodyPr>
            <a:normAutofit/>
          </a:bodyPr>
          <a:lstStyle/>
          <a:p>
            <a:pPr marL="0" indent="0">
              <a:buNone/>
            </a:pPr>
            <a:r>
              <a:rPr lang="en-US" sz="2400" b="1" u="sng" dirty="0"/>
              <a:t>Phase 1</a:t>
            </a:r>
            <a:r>
              <a:rPr lang="en-US" sz="2400" dirty="0"/>
              <a:t> :-</a:t>
            </a:r>
          </a:p>
          <a:p>
            <a:pPr marL="0" indent="0">
              <a:buNone/>
            </a:pPr>
            <a:r>
              <a:rPr lang="en-US" sz="2400" dirty="0"/>
              <a:t>	</a:t>
            </a:r>
            <a:r>
              <a:rPr lang="en-US" sz="2400" dirty="0" err="1"/>
              <a:t>i</a:t>
            </a:r>
            <a:r>
              <a:rPr lang="en-US" sz="2400" dirty="0"/>
              <a:t>. Build basic app with primary features.</a:t>
            </a:r>
          </a:p>
          <a:p>
            <a:pPr marL="0" indent="0">
              <a:buNone/>
            </a:pPr>
            <a:r>
              <a:rPr lang="en-US" sz="2400" b="1" u="sng" dirty="0"/>
              <a:t>Phase 2</a:t>
            </a:r>
            <a:r>
              <a:rPr lang="en-US" sz="2400" dirty="0"/>
              <a:t> :-</a:t>
            </a:r>
          </a:p>
          <a:p>
            <a:pPr marL="0" indent="0">
              <a:buNone/>
            </a:pPr>
            <a:r>
              <a:rPr lang="en-US" sz="2400" dirty="0"/>
              <a:t>	</a:t>
            </a:r>
            <a:r>
              <a:rPr lang="en-US" sz="2400" dirty="0" err="1"/>
              <a:t>i</a:t>
            </a:r>
            <a:r>
              <a:rPr lang="en-US" sz="2400" dirty="0"/>
              <a:t>. Add chatbot to the app</a:t>
            </a:r>
          </a:p>
          <a:p>
            <a:pPr marL="0" indent="0">
              <a:buNone/>
            </a:pPr>
            <a:r>
              <a:rPr lang="en-US" sz="2400" dirty="0"/>
              <a:t>	ii. Make it crowd source</a:t>
            </a:r>
            <a:r>
              <a:rPr lang="en-US" sz="2400" b="1" dirty="0"/>
              <a:t> </a:t>
            </a:r>
          </a:p>
          <a:p>
            <a:pPr marL="0" indent="0">
              <a:buNone/>
            </a:pPr>
            <a:r>
              <a:rPr lang="en-US" sz="2400" b="1" u="sng" dirty="0"/>
              <a:t>Phase 3</a:t>
            </a:r>
            <a:r>
              <a:rPr lang="en-US" sz="2400" dirty="0"/>
              <a:t> :-</a:t>
            </a:r>
          </a:p>
          <a:p>
            <a:pPr marL="457200" lvl="1" indent="0">
              <a:buNone/>
            </a:pPr>
            <a:r>
              <a:rPr lang="en-IN" dirty="0"/>
              <a:t>	</a:t>
            </a:r>
            <a:r>
              <a:rPr lang="en-IN" dirty="0" err="1"/>
              <a:t>i</a:t>
            </a:r>
            <a:r>
              <a:rPr lang="en-IN" dirty="0"/>
              <a:t>. </a:t>
            </a:r>
            <a:r>
              <a:rPr lang="en-US" dirty="0"/>
              <a:t>Connect bigger help providers directly with the users</a:t>
            </a:r>
          </a:p>
          <a:p>
            <a:pPr marL="457200" lvl="1" indent="0">
              <a:buNone/>
            </a:pPr>
            <a:r>
              <a:rPr lang="en-US" dirty="0"/>
              <a:t>	ii. Test and deploy the final app into the market</a:t>
            </a:r>
          </a:p>
        </p:txBody>
      </p:sp>
    </p:spTree>
    <p:extLst>
      <p:ext uri="{BB962C8B-B14F-4D97-AF65-F5344CB8AC3E}">
        <p14:creationId xmlns:p14="http://schemas.microsoft.com/office/powerpoint/2010/main" val="57329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t>Phase 2 in detail</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BAFE4B11-6D67-7FC2-36CD-3384B39BD678}"/>
              </a:ext>
            </a:extLst>
          </p:cNvPr>
          <p:cNvSpPr>
            <a:spLocks noGrp="1"/>
          </p:cNvSpPr>
          <p:nvPr>
            <p:ph idx="1"/>
          </p:nvPr>
        </p:nvSpPr>
        <p:spPr/>
        <p:txBody>
          <a:bodyPr>
            <a:normAutofit/>
          </a:bodyPr>
          <a:lstStyle/>
          <a:p>
            <a:pPr algn="just"/>
            <a:r>
              <a:rPr lang="en-US" b="1" u="sng" dirty="0"/>
              <a:t>Adding a Chat-Bot</a:t>
            </a:r>
          </a:p>
          <a:p>
            <a:pPr marL="457200" lvl="1" indent="0" algn="just">
              <a:buNone/>
            </a:pPr>
            <a:r>
              <a:rPr lang="en-IN" dirty="0"/>
              <a:t>In the beginning of phase 2, we would like to add chat-bot into our app. So that the user can send collective to the help-providers. The user will be guided to state their emergency with a few possible options. And at last the funnelled data will be sent to the respective service-providers</a:t>
            </a:r>
            <a:endParaRPr lang="en-US" b="1" u="sng" dirty="0"/>
          </a:p>
          <a:p>
            <a:pPr algn="just"/>
            <a:r>
              <a:rPr lang="en-US" b="1" u="sng" dirty="0"/>
              <a:t>Making it Crowd-Source</a:t>
            </a:r>
          </a:p>
          <a:p>
            <a:pPr marL="457200" lvl="1" indent="0" algn="just">
              <a:buNone/>
            </a:pPr>
            <a:r>
              <a:rPr lang="en-IN" dirty="0"/>
              <a:t>In the 2</a:t>
            </a:r>
            <a:r>
              <a:rPr lang="en-IN" baseline="30000" dirty="0"/>
              <a:t>nd</a:t>
            </a:r>
            <a:r>
              <a:rPr lang="en-IN" dirty="0"/>
              <a:t> part, we want our app to be Crowd-Source. As the user can also add information to our app. Our team will then verify that data. And publish into our app.</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Content Placeholder 4">
            <a:extLst>
              <a:ext uri="{FF2B5EF4-FFF2-40B4-BE49-F238E27FC236}">
                <a16:creationId xmlns:a16="http://schemas.microsoft.com/office/drawing/2014/main" id="{CC09F514-BA4D-BD1F-1CB2-1388CBC87459}"/>
              </a:ext>
            </a:extLst>
          </p:cNvPr>
          <p:cNvSpPr>
            <a:spLocks noGrp="1"/>
          </p:cNvSpPr>
          <p:nvPr>
            <p:ph idx="1"/>
          </p:nvPr>
        </p:nvSpPr>
        <p:spPr/>
        <p:txBody>
          <a:bodyPr/>
          <a:lstStyle/>
          <a:p>
            <a:pPr algn="just"/>
            <a:r>
              <a:rPr lang="en-IN" b="1" u="sng" dirty="0"/>
              <a:t>Connect help-providers directly to the users</a:t>
            </a:r>
          </a:p>
          <a:p>
            <a:pPr marL="457200" lvl="1" indent="0" algn="just">
              <a:buNone/>
            </a:pPr>
            <a:r>
              <a:rPr lang="en-IN" dirty="0"/>
              <a:t>In the 2</a:t>
            </a:r>
            <a:r>
              <a:rPr lang="en-IN" baseline="30000" dirty="0"/>
              <a:t>nd</a:t>
            </a:r>
            <a:r>
              <a:rPr lang="en-IN" dirty="0"/>
              <a:t> part we will reach to different help-providers to have access to database with our app. So, that user can get the live information about their help-provider. As an example if we connect with any hospital, the user will be able to check about the bed availability at any given moment.</a:t>
            </a:r>
          </a:p>
          <a:p>
            <a:r>
              <a:rPr lang="en-IN" b="1" u="sng" dirty="0"/>
              <a:t>Test and Deploy</a:t>
            </a:r>
          </a:p>
          <a:p>
            <a:pPr marL="457200" lvl="1" indent="0">
              <a:buNone/>
            </a:pPr>
            <a:r>
              <a:rPr lang="en-IN" dirty="0"/>
              <a:t>After all this added features, our team will search for any possible bugs. And next our app will be sent out to the market.</a:t>
            </a:r>
          </a:p>
        </p:txBody>
      </p:sp>
      <p:sp>
        <p:nvSpPr>
          <p:cNvPr id="8" name="Title 7">
            <a:extLst>
              <a:ext uri="{FF2B5EF4-FFF2-40B4-BE49-F238E27FC236}">
                <a16:creationId xmlns:a16="http://schemas.microsoft.com/office/drawing/2014/main" id="{18DEBD63-7AFD-8E70-4AD4-ED460F5F3928}"/>
              </a:ext>
            </a:extLst>
          </p:cNvPr>
          <p:cNvSpPr>
            <a:spLocks noGrp="1"/>
          </p:cNvSpPr>
          <p:nvPr>
            <p:ph type="title"/>
          </p:nvPr>
        </p:nvSpPr>
        <p:spPr/>
        <p:txBody>
          <a:bodyPr/>
          <a:lstStyle/>
          <a:p>
            <a:r>
              <a:rPr lang="en-US" dirty="0"/>
              <a:t>Phase 3 in detail</a:t>
            </a:r>
            <a:endParaRPr lang="en-IN" dirty="0"/>
          </a:p>
        </p:txBody>
      </p:sp>
    </p:spTree>
    <p:extLst>
      <p:ext uri="{BB962C8B-B14F-4D97-AF65-F5344CB8AC3E}">
        <p14:creationId xmlns:p14="http://schemas.microsoft.com/office/powerpoint/2010/main" val="123413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Timeline</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SEP 2022</a:t>
            </a:r>
          </a:p>
          <a:p>
            <a:pPr lvl="1"/>
            <a:r>
              <a:rPr lang="en-US" dirty="0"/>
              <a:t>build the basic app with primary features</a:t>
            </a:r>
          </a:p>
          <a:p>
            <a:pPr lvl="1"/>
            <a:r>
              <a:rPr lang="en-US" dirty="0"/>
              <a:t>(Phase-1)</a:t>
            </a:r>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NOV 2022</a:t>
            </a:r>
          </a:p>
          <a:p>
            <a:pPr lvl="1"/>
            <a:r>
              <a:rPr lang="en-US" dirty="0"/>
              <a:t>add chatbot to the app</a:t>
            </a:r>
          </a:p>
          <a:p>
            <a:pPr lvl="1"/>
            <a:r>
              <a:rPr lang="en-US" dirty="0"/>
              <a:t>(Phase-2)</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Jan 2023</a:t>
            </a:r>
          </a:p>
          <a:p>
            <a:pPr lvl="1"/>
            <a:r>
              <a:rPr lang="en-US" dirty="0"/>
              <a:t>make it crowd source</a:t>
            </a:r>
          </a:p>
          <a:p>
            <a:pPr lvl="1"/>
            <a:r>
              <a:rPr lang="en-US" dirty="0"/>
              <a:t>(Phase-2)</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MAR 2023</a:t>
            </a:r>
          </a:p>
          <a:p>
            <a:pPr lvl="1"/>
            <a:r>
              <a:rPr lang="en-US" dirty="0"/>
              <a:t>connect bigger help providers </a:t>
            </a:r>
          </a:p>
          <a:p>
            <a:pPr lvl="1"/>
            <a:r>
              <a:rPr lang="en-US" dirty="0"/>
              <a:t>directly to the users</a:t>
            </a:r>
          </a:p>
          <a:p>
            <a:pPr lvl="1"/>
            <a:r>
              <a:rPr lang="en-US" dirty="0"/>
              <a:t>(Phase-3)</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Apr 2023</a:t>
            </a:r>
          </a:p>
          <a:p>
            <a:pPr lvl="1"/>
            <a:r>
              <a:rPr lang="en-US" dirty="0"/>
              <a:t>test and deploy the final app </a:t>
            </a:r>
          </a:p>
          <a:p>
            <a:pPr lvl="1"/>
            <a:r>
              <a:rPr lang="en-US" dirty="0"/>
              <a:t>into the market</a:t>
            </a:r>
          </a:p>
          <a:p>
            <a:pPr lvl="1"/>
            <a:r>
              <a:rPr lang="en-US" dirty="0"/>
              <a:t>(Phase-3)</a:t>
            </a:r>
          </a:p>
        </p:txBody>
      </p:sp>
    </p:spTree>
    <p:extLst>
      <p:ext uri="{BB962C8B-B14F-4D97-AF65-F5344CB8AC3E}">
        <p14:creationId xmlns:p14="http://schemas.microsoft.com/office/powerpoint/2010/main" val="32725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 Binary Brains</a:t>
            </a:r>
          </a:p>
        </p:txBody>
      </p:sp>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a:xfrm>
            <a:off x="5833872" y="3180298"/>
            <a:ext cx="2423160" cy="365760"/>
          </a:xfrm>
        </p:spPr>
        <p:txBody>
          <a:bodyPr/>
          <a:lstStyle/>
          <a:p>
            <a:r>
              <a:rPr lang="en-US" dirty="0"/>
              <a:t>SANTANU PAL​</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a:xfrm>
            <a:off x="3269024" y="4365353"/>
            <a:ext cx="2423160" cy="365760"/>
          </a:xfrm>
        </p:spPr>
        <p:txBody>
          <a:bodyPr/>
          <a:lstStyle/>
          <a:p>
            <a:r>
              <a:rPr lang="en-US" dirty="0"/>
              <a:t>PRANTI RANI BANDA​</a:t>
            </a: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a:xfrm>
            <a:off x="902136" y="3180298"/>
            <a:ext cx="2423160" cy="365760"/>
          </a:xfrm>
        </p:spPr>
        <p:txBody>
          <a:bodyPr/>
          <a:lstStyle/>
          <a:p>
            <a:r>
              <a:rPr lang="en-US" dirty="0"/>
              <a:t>DEBOSMITA BEDAJNA</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SELF HELP</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15" name="Text Placeholder 28">
            <a:extLst>
              <a:ext uri="{FF2B5EF4-FFF2-40B4-BE49-F238E27FC236}">
                <a16:creationId xmlns:a16="http://schemas.microsoft.com/office/drawing/2014/main" id="{57B2430A-8850-0E22-89F1-0D47835D6665}"/>
              </a:ext>
            </a:extLst>
          </p:cNvPr>
          <p:cNvSpPr>
            <a:spLocks noGrp="1"/>
          </p:cNvSpPr>
          <p:nvPr>
            <p:ph type="body" sz="quarter" idx="20"/>
          </p:nvPr>
        </p:nvSpPr>
        <p:spPr>
          <a:xfrm>
            <a:off x="8425844" y="4365353"/>
            <a:ext cx="2423160" cy="365760"/>
          </a:xfrm>
        </p:spPr>
        <p:txBody>
          <a:bodyPr/>
          <a:lstStyle/>
          <a:p>
            <a:r>
              <a:rPr lang="en-US" dirty="0"/>
              <a:t>PRIYANKAR KOLEY</a:t>
            </a:r>
          </a:p>
        </p:txBody>
      </p:sp>
      <p:sp>
        <p:nvSpPr>
          <p:cNvPr id="16" name="Text Placeholder 33">
            <a:extLst>
              <a:ext uri="{FF2B5EF4-FFF2-40B4-BE49-F238E27FC236}">
                <a16:creationId xmlns:a16="http://schemas.microsoft.com/office/drawing/2014/main" id="{C5297B62-2599-B18F-9578-1720B31F2269}"/>
              </a:ext>
            </a:extLst>
          </p:cNvPr>
          <p:cNvSpPr txBox="1">
            <a:spLocks/>
          </p:cNvSpPr>
          <p:nvPr/>
        </p:nvSpPr>
        <p:spPr>
          <a:xfrm>
            <a:off x="8425844" y="4740257"/>
            <a:ext cx="2423160" cy="365760"/>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kern="1200" cap="none"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Team Lead</a:t>
            </a:r>
            <a:endParaRPr lang="en-US" dirty="0"/>
          </a:p>
        </p:txBody>
      </p:sp>
    </p:spTree>
    <p:extLst>
      <p:ext uri="{BB962C8B-B14F-4D97-AF65-F5344CB8AC3E}">
        <p14:creationId xmlns:p14="http://schemas.microsoft.com/office/powerpoint/2010/main" val="100210482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{E3BAFECE-E828-4951-904F-5DE5D74D7BCA}tf11964407_win32</Template>
  <TotalTime>210</TotalTime>
  <Words>623</Words>
  <Application>Microsoft Office PowerPoint</Application>
  <PresentationFormat>Widescreen</PresentationFormat>
  <Paragraphs>79</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Gill Sans Nova</vt:lpstr>
      <vt:lpstr>Gill Sans Nova Light</vt:lpstr>
      <vt:lpstr>Sagona Book</vt:lpstr>
      <vt:lpstr>Office Theme</vt:lpstr>
      <vt:lpstr>“Self Help”</vt:lpstr>
      <vt:lpstr>Agenda</vt:lpstr>
      <vt:lpstr>What is Self Help ?</vt:lpstr>
      <vt:lpstr>How to work with “Self Help” ?</vt:lpstr>
      <vt:lpstr>What’s coming next ???</vt:lpstr>
      <vt:lpstr>Phase 2 in detail</vt:lpstr>
      <vt:lpstr>Phase 3 in detail</vt:lpstr>
      <vt:lpstr>Timeline</vt:lpstr>
      <vt:lpstr>Meet our team– Binary Brains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Priyankar Koley</dc:creator>
  <cp:lastModifiedBy>Priyankar Koley</cp:lastModifiedBy>
  <cp:revision>6</cp:revision>
  <dcterms:created xsi:type="dcterms:W3CDTF">2022-09-22T19:17:29Z</dcterms:created>
  <dcterms:modified xsi:type="dcterms:W3CDTF">2022-09-23T13:08:43Z</dcterms:modified>
</cp:coreProperties>
</file>