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fb12e9754104f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fb12e9754104f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ca88f0f081939c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a88f0f081939c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79f2fa2a9ffaf7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79f2fa2a9ffaf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79f2fa2a9ffaf7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79f2fa2a9ffaf7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79f2fa2a9ffaf7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79f2fa2a9ffaf7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79f2fa2a9ffaf7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79f2fa2a9ffaf7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79f2fa2a9ffaf7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79f2fa2a9ffaf7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arthquake.usgs.gov/earthquak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INNOVATION OF EARTHQUAKE PREDICTION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GB"/>
              <a:t>Name :S.Priyanka</a:t>
            </a:r>
            <a:endParaRPr/>
          </a:p>
          <a:p>
            <a:pPr indent="0" lvl="0" marL="0" rtl="0" algn="ctr">
              <a:spcBef>
                <a:spcPts val="0"/>
              </a:spcBef>
              <a:spcAft>
                <a:spcPts val="0"/>
              </a:spcAft>
              <a:buNone/>
            </a:pPr>
            <a:r>
              <a:rPr lang="en-GB"/>
              <a:t>Dept: CSE </a:t>
            </a:r>
            <a:endParaRPr/>
          </a:p>
          <a:p>
            <a:pPr indent="0" lvl="0" marL="0" rtl="0" algn="ctr">
              <a:spcBef>
                <a:spcPts val="0"/>
              </a:spcBef>
              <a:spcAft>
                <a:spcPts val="0"/>
              </a:spcAft>
              <a:buNone/>
            </a:pPr>
            <a:r>
              <a:rPr lang="en-GB"/>
              <a:t>Reg number:513521104039</a:t>
            </a:r>
            <a:endParaRPr/>
          </a:p>
          <a:p>
            <a:pPr indent="0" lvl="0" marL="0" rtl="0" algn="ctr">
              <a:spcBef>
                <a:spcPts val="0"/>
              </a:spcBef>
              <a:spcAft>
                <a:spcPts val="0"/>
              </a:spcAft>
              <a:buNone/>
            </a:pPr>
            <a:r>
              <a:rPr lang="en-GB"/>
              <a:t>Phase 2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Big data anal</a:t>
            </a:r>
            <a:r>
              <a:rPr lang="en-GB"/>
              <a:t>ytics is one of the most booming markets. When google search engine launched image search feature,it had indexed more than 300 million images. Big data refers collection of large datasets that are distrbuted, multi-dimensional and complex that it becomes difficult to processing on hand traditional on hand traditional data processing applications.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Related Work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concept of earthquake early warning has been known for then a century, but the tools and procedures needed to implement it have just decades. To estimate the extent of damage done to building after an earthquake, it is possible to use machine learning. Such model can contribute to the </a:t>
            </a:r>
            <a:r>
              <a:rPr lang="en-GB"/>
              <a:t>fastest possible lifesaving and prove to be successful and affordable option. It can be further enhanced by include the distribution of goods like food, clothing, medical care, and money in accordance with the number of fatalities among people and the degree of structural damage.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METRICS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problem ad</a:t>
            </a:r>
            <a:r>
              <a:rPr lang="en-GB"/>
              <a:t>dressed above is about binary classification, earthquake occur = 1  and Earthquake not occur =0 and with these predictions we try to locate co- ordinates corresponding to the predictions and display it on the google maps API web app more suitable metrics for binary classification problem are ROC, AUC, confusion matrix for precision, recall, accuracy and sensitivity.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a:t>Real time data that updates every minute on </a:t>
            </a:r>
            <a:r>
              <a:rPr lang="en-GB" u="sng">
                <a:solidFill>
                  <a:schemeClr val="hlink"/>
                </a:solidFill>
                <a:hlinkClick r:id="rId3"/>
              </a:rPr>
              <a:t>https://earthquake.usgs.gov/earthquake/</a:t>
            </a:r>
            <a:r>
              <a:rPr lang="en-GB"/>
              <a:t>feed/v1.0/csv.php for 30 days.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Time : Time when the event occurred. Times are  reported in milliseconds since the epoch </a:t>
            </a:r>
            <a:endParaRPr/>
          </a:p>
          <a:p>
            <a:pPr indent="0" lvl="0" marL="0" rtl="0" algn="l">
              <a:spcBef>
                <a:spcPts val="1200"/>
              </a:spcBef>
              <a:spcAft>
                <a:spcPts val="0"/>
              </a:spcAft>
              <a:buNone/>
            </a:pPr>
            <a:r>
              <a:rPr lang="en-GB"/>
              <a:t>Latitude: Decimal degrees latitude. Negative values for southern longitudes </a:t>
            </a:r>
            <a:endParaRPr/>
          </a:p>
          <a:p>
            <a:pPr indent="0" lvl="0" marL="0" rtl="0" algn="l">
              <a:spcBef>
                <a:spcPts val="1200"/>
              </a:spcBef>
              <a:spcAft>
                <a:spcPts val="0"/>
              </a:spcAft>
              <a:buNone/>
            </a:pPr>
            <a:r>
              <a:rPr lang="en-GB"/>
              <a:t>Longitude: Decimal degree latitude. Negative values for western longitudes </a:t>
            </a:r>
            <a:endParaRPr/>
          </a:p>
          <a:p>
            <a:pPr indent="0" lvl="0" marL="0" rtl="0" algn="l">
              <a:spcBef>
                <a:spcPts val="1200"/>
              </a:spcBef>
              <a:spcAft>
                <a:spcPts val="0"/>
              </a:spcAft>
              <a:buNone/>
            </a:pPr>
            <a:r>
              <a:rPr lang="en-GB"/>
              <a:t>Depth: Depth of the event in kilometre </a:t>
            </a:r>
            <a:endParaRPr/>
          </a:p>
          <a:p>
            <a:pPr indent="0" lvl="0" marL="0" rtl="0" algn="l">
              <a:spcBef>
                <a:spcPts val="1200"/>
              </a:spcBef>
              <a:spcAft>
                <a:spcPts val="0"/>
              </a:spcAft>
              <a:buNone/>
            </a:pPr>
            <a:r>
              <a:rPr lang="en-GB"/>
              <a:t>Mag: Magnitude of event occurred. </a:t>
            </a:r>
            <a:endParaRPr/>
          </a:p>
          <a:p>
            <a:pPr indent="0" lvl="0" marL="0" rtl="0" algn="l">
              <a:spcBef>
                <a:spcPts val="1200"/>
              </a:spcBef>
              <a:spcAft>
                <a:spcPts val="0"/>
              </a:spcAft>
              <a:buNone/>
            </a:pPr>
            <a:r>
              <a:rPr lang="en-GB"/>
              <a:t>I'd: A unique identifier for the event</a:t>
            </a:r>
            <a:endParaRPr/>
          </a:p>
          <a:p>
            <a:pPr indent="0" lvl="0" marL="0" rtl="0" algn="l">
              <a:spcBef>
                <a:spcPts val="1200"/>
              </a:spcBef>
              <a:spcAft>
                <a:spcPts val="0"/>
              </a:spcAft>
              <a:buNone/>
            </a:pPr>
            <a:r>
              <a:rPr lang="en-GB"/>
              <a:t>Place : named geographic region near to the event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AND FUTURE SCOPE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believe any work given always has so</a:t>
            </a:r>
            <a:r>
              <a:rPr lang="en-GB"/>
              <a:t>me scope for improvement and in here we could also has we use RNN or LSTM for time series or rather event series forcasting. LSTMs bave hidden memory cells that help in remembering and handling time Series Or event series data well.  </a:t>
            </a:r>
            <a:endParaRPr/>
          </a:p>
          <a:p>
            <a:pPr indent="0" lvl="0" marL="0" rtl="0" algn="l">
              <a:spcBef>
                <a:spcPts val="1200"/>
              </a:spcBef>
              <a:spcAft>
                <a:spcPts val="0"/>
              </a:spcAft>
              <a:buNone/>
            </a:pPr>
            <a:r>
              <a:rPr lang="en-GB"/>
              <a:t>The model looks good with xgboost </a:t>
            </a:r>
            <a:endParaRPr/>
          </a:p>
          <a:p>
            <a:pPr indent="0" lvl="0" marL="0" rtl="0" algn="l">
              <a:spcBef>
                <a:spcPts val="1200"/>
              </a:spcBef>
              <a:spcAft>
                <a:spcPts val="1200"/>
              </a:spcAft>
              <a:buNone/>
            </a:pPr>
            <a:r>
              <a:rPr lang="en-GB"/>
              <a:t>Our main aim is to predict whether earthquake will happen or not at a given day and place We can allow false positive and more than false negative.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IMAGE S </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760050" y="1558750"/>
            <a:ext cx="2684576" cy="2349925"/>
          </a:xfrm>
          <a:prstGeom prst="rect">
            <a:avLst/>
          </a:prstGeom>
          <a:noFill/>
          <a:ln>
            <a:noFill/>
          </a:ln>
        </p:spPr>
      </p:pic>
      <p:pic>
        <p:nvPicPr>
          <p:cNvPr id="167" name="Google Shape;167;p19"/>
          <p:cNvPicPr preferRelativeResize="0"/>
          <p:nvPr/>
        </p:nvPicPr>
        <p:blipFill>
          <a:blip r:embed="rId4">
            <a:alphaModFix/>
          </a:blip>
          <a:stretch>
            <a:fillRect/>
          </a:stretch>
        </p:blipFill>
        <p:spPr>
          <a:xfrm>
            <a:off x="3981275" y="1558750"/>
            <a:ext cx="1694600" cy="2349925"/>
          </a:xfrm>
          <a:prstGeom prst="rect">
            <a:avLst/>
          </a:prstGeom>
          <a:noFill/>
          <a:ln>
            <a:noFill/>
          </a:ln>
        </p:spPr>
      </p:pic>
      <p:pic>
        <p:nvPicPr>
          <p:cNvPr id="168" name="Google Shape;168;p19"/>
          <p:cNvPicPr preferRelativeResize="0"/>
          <p:nvPr/>
        </p:nvPicPr>
        <p:blipFill>
          <a:blip r:embed="rId5">
            <a:alphaModFix/>
          </a:blip>
          <a:stretch>
            <a:fillRect/>
          </a:stretch>
        </p:blipFill>
        <p:spPr>
          <a:xfrm>
            <a:off x="6212525" y="1558750"/>
            <a:ext cx="2216775" cy="269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 </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