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0" r:id="rId1"/>
  </p:sldMasterIdLst>
  <p:sldIdLst>
    <p:sldId id="256" r:id="rId2"/>
    <p:sldId id="266" r:id="rId3"/>
    <p:sldId id="267" r:id="rId4"/>
    <p:sldId id="270" r:id="rId5"/>
    <p:sldId id="258" r:id="rId6"/>
    <p:sldId id="268" r:id="rId7"/>
    <p:sldId id="272" r:id="rId8"/>
    <p:sldId id="257" r:id="rId9"/>
    <p:sldId id="271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8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3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2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89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4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8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9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1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3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204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arrentingsolution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carrentingsolution.com/view-demo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911861" y="1873355"/>
            <a:ext cx="7419339" cy="2170920"/>
          </a:xfrm>
        </p:spPr>
        <p:txBody>
          <a:bodyPr>
            <a:normAutofit fontScale="90000"/>
          </a:bodyPr>
          <a:lstStyle/>
          <a:p>
            <a:br>
              <a:rPr lang="en-IN" dirty="0">
                <a:hlinkClick r:id="rId2"/>
              </a:rPr>
            </a:br>
            <a:r>
              <a:rPr lang="en-IN" sz="73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Car Rental System</a:t>
            </a:r>
            <a:b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56080" y="3210559"/>
            <a:ext cx="8479367" cy="166611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Customize to suit your business</a:t>
            </a:r>
          </a:p>
        </p:txBody>
      </p:sp>
      <p:pic>
        <p:nvPicPr>
          <p:cNvPr id="8" name="Picture 7" descr="Image result for car rental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692" y="1325880"/>
            <a:ext cx="4867139" cy="320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869D87-E12C-A48E-854D-D1D8146421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07115" t="143723" r="119010" b="-99324"/>
          <a:stretch/>
        </p:blipFill>
        <p:spPr>
          <a:xfrm>
            <a:off x="-2903220" y="3119120"/>
            <a:ext cx="2354580" cy="1485900"/>
          </a:xfrm>
          <a:prstGeom prst="rect">
            <a:avLst/>
          </a:prstGeom>
        </p:spPr>
      </p:pic>
      <p:pic>
        <p:nvPicPr>
          <p:cNvPr id="16" name="Graphic 15" descr="Car with solid fill">
            <a:extLst>
              <a:ext uri="{FF2B5EF4-FFF2-40B4-BE49-F238E27FC236}">
                <a16:creationId xmlns:a16="http://schemas.microsoft.com/office/drawing/2014/main" id="{ADF858AC-23D3-EA5B-7EAF-A9D046FB2B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5569" y="41394"/>
            <a:ext cx="1325791" cy="13257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B891F8-B609-B457-7894-035153138B72}"/>
              </a:ext>
            </a:extLst>
          </p:cNvPr>
          <p:cNvSpPr txBox="1"/>
          <p:nvPr/>
        </p:nvSpPr>
        <p:spPr>
          <a:xfrm>
            <a:off x="1425575" y="252924"/>
            <a:ext cx="1683385" cy="646331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CAR    PORTAL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07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thank you image in black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33" y="652144"/>
            <a:ext cx="9169162" cy="516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14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285" y="792480"/>
            <a:ext cx="8244316" cy="871642"/>
          </a:xfrm>
        </p:spPr>
        <p:txBody>
          <a:bodyPr>
            <a:noAutofit/>
          </a:bodyPr>
          <a:lstStyle/>
          <a:p>
            <a:r>
              <a:rPr lang="en-IN" dirty="0"/>
              <a:t>	</a:t>
            </a:r>
            <a:r>
              <a:rPr lang="en-IN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68730" y="2027872"/>
            <a:ext cx="8731568" cy="3143885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7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Going digitally by making car rental business automatic &amp; online is the key to efficient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   management.</a:t>
            </a:r>
          </a:p>
          <a:p>
            <a:pPr marL="0" indent="0">
              <a:buNone/>
            </a:pPr>
            <a:endParaRPr lang="en-IN" sz="7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7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 prefer a system which operates in multiple language and streamline your business   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efficiently.</a:t>
            </a:r>
          </a:p>
          <a:p>
            <a:pPr marL="0" indent="0">
              <a:buNone/>
            </a:pPr>
            <a:endParaRPr lang="en-IN" sz="7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7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 go for highly customized and cost effective car rental system that contain multiple  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innovative features.</a:t>
            </a:r>
          </a:p>
          <a:p>
            <a:pPr marL="0" indent="0">
              <a:buNone/>
            </a:pPr>
            <a:endParaRPr lang="en-IN" sz="7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7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Due to this user maintain the entire fleet easily.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0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Picture 2" descr="Image result for hd quality car renta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094" y="4126652"/>
            <a:ext cx="3824704" cy="226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64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74420" y="2548891"/>
            <a:ext cx="505206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Record data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Give updates anytime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Highly integrated system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Cost effective online system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Supports multiple language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 Friendly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IN" sz="2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085850" y="406400"/>
            <a:ext cx="10062204" cy="130386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Car Rental System Overview</a:t>
            </a:r>
          </a:p>
        </p:txBody>
      </p:sp>
      <p:pic>
        <p:nvPicPr>
          <p:cNvPr id="2050" name="Picture 2" descr="Image result for car rental image inside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667" y="2548891"/>
            <a:ext cx="5372100" cy="32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05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090" y="538479"/>
            <a:ext cx="11681983" cy="169147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How To Make More Profit In Car Rental Business?</a:t>
            </a:r>
            <a:br>
              <a:rPr lang="en-IN" sz="4400" b="1" dirty="0">
                <a:latin typeface="+mn-lt"/>
              </a:rPr>
            </a:br>
            <a:endParaRPr lang="en-IN" sz="4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451" y="2264726"/>
            <a:ext cx="7128510" cy="343662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1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Analyse the competitors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1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1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Plan for overcoming the existing drawbacks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1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1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Excite customer with discounts and offers.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1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1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Make your system user friendly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1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1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Target your location</a:t>
            </a:r>
          </a:p>
          <a:p>
            <a:pPr marL="0" indent="0">
              <a:buNone/>
            </a:pPr>
            <a:endParaRPr lang="en-IN" sz="1900" dirty="0"/>
          </a:p>
          <a:p>
            <a:endParaRPr lang="en-IN" sz="1900" dirty="0"/>
          </a:p>
        </p:txBody>
      </p:sp>
      <p:pic>
        <p:nvPicPr>
          <p:cNvPr id="2050" name="Picture 2" descr="Image result for graph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31" y="2264726"/>
            <a:ext cx="3727291" cy="372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05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470" y="594611"/>
            <a:ext cx="8606790" cy="1161036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Benefits for Hiring a Car on Rent: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010" y="2030730"/>
            <a:ext cx="8241030" cy="25641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Highly flexible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Affordable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Comfort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Save money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Low cost travelling</a:t>
            </a:r>
          </a:p>
        </p:txBody>
      </p:sp>
      <p:pic>
        <p:nvPicPr>
          <p:cNvPr id="3074" name="Picture 2" descr="Image result for car rental benefits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118" y="2316480"/>
            <a:ext cx="4170217" cy="252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88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080" y="152401"/>
            <a:ext cx="10704828" cy="2448176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  Why You Need Car Rental System?</a:t>
            </a:r>
            <a:br>
              <a:rPr lang="en-IN" sz="4000" dirty="0">
                <a:latin typeface="Arial Black" panose="020B0A04020102020204" pitchFamily="34" charset="0"/>
              </a:rPr>
            </a:br>
            <a:br>
              <a:rPr lang="en-IN" sz="4000" dirty="0">
                <a:latin typeface="Arial Black" panose="020B0A04020102020204" pitchFamily="34" charset="0"/>
              </a:rPr>
            </a:br>
            <a:endParaRPr lang="en-IN" sz="4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610" y="2377466"/>
            <a:ext cx="6858000" cy="2914680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0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Features</a:t>
            </a:r>
            <a:r>
              <a:rPr lang="en-IN" sz="1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7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Handle multiple business location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7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7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Advance version easy to handle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7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7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Customize design &amp; development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7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7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You may interact with free demo on just a click</a:t>
            </a: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60" y="5292146"/>
            <a:ext cx="2825750" cy="883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820" y="2898554"/>
            <a:ext cx="4030027" cy="209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7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7"/>
            <a:ext cx="10664190" cy="1223432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Few Things To Look Out In Car Rental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150" y="2548890"/>
            <a:ext cx="8780463" cy="34709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Scalability and Performance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Should have built in specific features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Mobile apps and websites should be secure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Surge pricing based on demand</a:t>
            </a:r>
          </a:p>
        </p:txBody>
      </p:sp>
      <p:pic>
        <p:nvPicPr>
          <p:cNvPr id="5" name="Picture 8" descr="Image result for car rental hd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730" y="2217420"/>
            <a:ext cx="4619943" cy="369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53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171" y="936838"/>
            <a:ext cx="8910527" cy="706964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Book Car In Simple &amp; Easy Way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4294967295"/>
          </p:nvPr>
        </p:nvSpPr>
        <p:spPr>
          <a:xfrm>
            <a:off x="1234440" y="2205990"/>
            <a:ext cx="8618220" cy="345186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1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Login for agents and recurring customers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Customizable auto responders in different languages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Instant booking confirmation through an email reminder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Single click quoting for entire fleet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Online payment for any location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Accepts payment by credit debit without any extra online charge</a:t>
            </a:r>
            <a:r>
              <a:rPr lang="en-IN" sz="1900" dirty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endParaRPr lang="en-IN" sz="1800" dirty="0"/>
          </a:p>
          <a:p>
            <a:endParaRPr lang="en-IN" dirty="0"/>
          </a:p>
        </p:txBody>
      </p:sp>
      <p:pic>
        <p:nvPicPr>
          <p:cNvPr id="10" name="Picture 9" descr="Image result for car rental dark imag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11" y="2366009"/>
            <a:ext cx="3747898" cy="28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3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884" y="950808"/>
            <a:ext cx="8761413" cy="706964"/>
          </a:xfrm>
        </p:spPr>
        <p:txBody>
          <a:bodyPr>
            <a:noAutofit/>
          </a:bodyPr>
          <a:lstStyle/>
          <a:p>
            <a:r>
              <a:rPr lang="en-IN" sz="42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About Car Renting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150" y="2537460"/>
            <a:ext cx="7957502" cy="301370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Custom built automated software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Simplifying the activity of the system.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Supports multiple language 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 Friendly System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Easy way online booking system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122" name="Picture 2" descr="slider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2537460"/>
            <a:ext cx="4869179" cy="314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4947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1270</TotalTime>
  <Words>291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Black</vt:lpstr>
      <vt:lpstr>Bell MT</vt:lpstr>
      <vt:lpstr>Calibri</vt:lpstr>
      <vt:lpstr>Calibri Light</vt:lpstr>
      <vt:lpstr>Wingdings</vt:lpstr>
      <vt:lpstr>Retrospect</vt:lpstr>
      <vt:lpstr> Car Rental System </vt:lpstr>
      <vt:lpstr> Introduction</vt:lpstr>
      <vt:lpstr>Car Rental System Overview</vt:lpstr>
      <vt:lpstr>How To Make More Profit In Car Rental Business? </vt:lpstr>
      <vt:lpstr>Benefits for Hiring a Car on Rent:</vt:lpstr>
      <vt:lpstr>  Why You Need Car Rental System?  </vt:lpstr>
      <vt:lpstr>Few Things To Look Out In Car Rental System</vt:lpstr>
      <vt:lpstr>Book Car In Simple &amp; Easy Way</vt:lpstr>
      <vt:lpstr>About Car Renting 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Carrentingsolution.com</dc:title>
  <dc:creator>Jagriti Pandey</dc:creator>
  <cp:lastModifiedBy>karina mandal</cp:lastModifiedBy>
  <cp:revision>147</cp:revision>
  <dcterms:created xsi:type="dcterms:W3CDTF">2017-08-14T09:56:01Z</dcterms:created>
  <dcterms:modified xsi:type="dcterms:W3CDTF">2023-10-16T12:03:19Z</dcterms:modified>
</cp:coreProperties>
</file>