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9" r:id="rId9"/>
    <p:sldId id="263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 S" initials="PS" lastIdx="1" clrIdx="0">
    <p:extLst>
      <p:ext uri="{19B8F6BF-5375-455C-9EA6-DF929625EA0E}">
        <p15:presenceInfo xmlns:p15="http://schemas.microsoft.com/office/powerpoint/2012/main" userId="be8f04b841daed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4T11:17:21.062" idx="1">
    <p:pos x="7033" y="2088"/>
    <p:text>S.Priyanka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STUDENT N</a:t>
            </a:r>
            <a:r>
              <a:rPr lang="en-IN" sz="2400" dirty="0"/>
              <a:t>iversity riyanka.S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 NO AN</a:t>
            </a:r>
            <a:r>
              <a:rPr lang="en-IN" sz="2400" dirty="0"/>
              <a:t>D</a:t>
            </a:r>
            <a:r>
              <a:rPr lang="en-US" sz="2400" dirty="0"/>
              <a:t> NMID:</a:t>
            </a:r>
            <a:r>
              <a:rPr lang="en-IN" sz="2400" dirty="0"/>
              <a:t>asunm1451222407513</a:t>
            </a:r>
            <a:endParaRPr lang="en-US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DEPARTMENT: </a:t>
            </a:r>
            <a:r>
              <a:rPr lang="en-IN" sz="2400" dirty="0"/>
              <a:t>B.Sc Computer science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COLLEGE:</a:t>
            </a:r>
            <a:r>
              <a:rPr lang="en-IN" sz="2400" dirty="0"/>
              <a:t>Mahalashmi women’s College of arts and science /Madras University.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Portfolio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Priyanka S</cp:lastModifiedBy>
  <cp:revision>23</cp:revision>
  <dcterms:created xsi:type="dcterms:W3CDTF">2024-03-29T15:07:22Z</dcterms:created>
  <dcterms:modified xsi:type="dcterms:W3CDTF">2025-09-04T06:00:57Z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