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7" r:id="rId4"/>
    <p:sldId id="260" r:id="rId5"/>
    <p:sldId id="258" r:id="rId6"/>
    <p:sldId id="268" r:id="rId7"/>
    <p:sldId id="269" r:id="rId8"/>
    <p:sldId id="262" r:id="rId9"/>
    <p:sldId id="270" r:id="rId10"/>
    <p:sldId id="259" r:id="rId11"/>
    <p:sldId id="265" r:id="rId12"/>
    <p:sldId id="271" r:id="rId13"/>
    <p:sldId id="272" r:id="rId14"/>
    <p:sldId id="261" r:id="rId15"/>
    <p:sldId id="264" r:id="rId16"/>
    <p:sldId id="273" r:id="rId17"/>
    <p:sldId id="274" r:id="rId18"/>
    <p:sldId id="263" r:id="rId19"/>
    <p:sldId id="266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6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5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51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2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0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1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6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843EC-631A-4FFE-A8CB-D6A827C501F0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3217C5-6E8B-4653-B67B-96139D43C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101B-0478-2951-DD46-2112CBF0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23" y="3429000"/>
            <a:ext cx="6815669" cy="1515533"/>
          </a:xfrm>
        </p:spPr>
        <p:txBody>
          <a:bodyPr>
            <a:normAutofit fontScale="90000"/>
          </a:bodyPr>
          <a:lstStyle/>
          <a:p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</a:t>
            </a:r>
            <a:r>
              <a:rPr lang="en-US" sz="53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br>
              <a:rPr lang="en-US" sz="9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</a:t>
            </a:r>
            <a:r>
              <a:rPr lang="en-US" sz="53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FROM ad-hoc requests</a:t>
            </a:r>
            <a:b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F09B-6512-F3E9-B36F-73E8344F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548713"/>
            <a:ext cx="6815669" cy="1320802"/>
          </a:xfrm>
        </p:spPr>
        <p:txBody>
          <a:bodyPr/>
          <a:lstStyle/>
          <a:p>
            <a:r>
              <a:rPr lang="en-CA" dirty="0"/>
              <a:t>Priyanka Sharma</a:t>
            </a:r>
          </a:p>
          <a:p>
            <a:r>
              <a:rPr lang="en-CA" dirty="0"/>
              <a:t>March ,2023</a:t>
            </a:r>
          </a:p>
        </p:txBody>
      </p:sp>
    </p:spTree>
    <p:extLst>
      <p:ext uri="{BB962C8B-B14F-4D97-AF65-F5344CB8AC3E}">
        <p14:creationId xmlns:p14="http://schemas.microsoft.com/office/powerpoint/2010/main" val="185960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94AE-D84F-7A74-0079-E69CBD8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Get the products that have the highest and lowest manufacturing costs.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A4C1-B7A6-FC23-14D8-3804D35A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86" y="2716241"/>
            <a:ext cx="4497551" cy="3329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73EFE-9AB1-B200-96F6-AED9E8BE9892}"/>
              </a:ext>
            </a:extLst>
          </p:cNvPr>
          <p:cNvSpPr txBox="1"/>
          <p:nvPr/>
        </p:nvSpPr>
        <p:spPr>
          <a:xfrm>
            <a:off x="6531430" y="2716241"/>
            <a:ext cx="3984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AQ Home Allin 1 Gen 2 product which comes under Desktop category had the highest manufacturing cost.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AQ Master wired x1 </a:t>
            </a:r>
            <a:r>
              <a:rPr lang="en-CA" dirty="0" err="1"/>
              <a:t>Ms</a:t>
            </a:r>
            <a:r>
              <a:rPr lang="en-CA" dirty="0"/>
              <a:t> product is type of mouse had the lowest manufacturing cost.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83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7D75-F678-7809-4B42-0D89567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6. 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B3EFC-04CB-1752-33EB-5502B01C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6" y="2967135"/>
            <a:ext cx="7331947" cy="20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7D75-F678-7809-4B42-0D89567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6. 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BDF1D-2817-36E8-B516-D9F22392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2538938"/>
            <a:ext cx="5737333" cy="3213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F5CC8-52F5-4C83-0615-FAD285625767}"/>
              </a:ext>
            </a:extLst>
          </p:cNvPr>
          <p:cNvSpPr txBox="1"/>
          <p:nvPr/>
        </p:nvSpPr>
        <p:spPr>
          <a:xfrm>
            <a:off x="7324532" y="3130106"/>
            <a:ext cx="4040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Although all the top 5 customers almost 30% discount but Flipkart was the customer who received highest and Amazon received the lowest </a:t>
            </a:r>
            <a:r>
              <a:rPr lang="en-CA" dirty="0" err="1"/>
              <a:t>pre_invoice_discount</a:t>
            </a:r>
            <a:r>
              <a:rPr lang="en-CA" dirty="0"/>
              <a:t> in Indian market.</a:t>
            </a:r>
          </a:p>
        </p:txBody>
      </p:sp>
    </p:spTree>
    <p:extLst>
      <p:ext uri="{BB962C8B-B14F-4D97-AF65-F5344CB8AC3E}">
        <p14:creationId xmlns:p14="http://schemas.microsoft.com/office/powerpoint/2010/main" val="8014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08F-C6D6-678A-EFD6-0D884AF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7.Get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B8358-9B39-8E69-E83F-B45131FB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0" y="2545069"/>
            <a:ext cx="3330230" cy="34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08F-C6D6-678A-EFD6-0D884AF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7.Get the complete report of the Gross sales amount for the customer “</a:t>
            </a:r>
            <a:r>
              <a:rPr lang="en-US" sz="2800" dirty="0" err="1"/>
              <a:t>Atliq</a:t>
            </a:r>
            <a:r>
              <a:rPr lang="en-US" sz="2800" dirty="0"/>
              <a:t> Exclusive” for each month. This analysis helps to get an idea of low and high-performing months and take strategic decisions.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C9FD-06B6-BA3F-C05D-3B933343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2543950"/>
            <a:ext cx="6389912" cy="3223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45C64-A4D4-B047-EAC6-2DE7BA8D4B57}"/>
              </a:ext>
            </a:extLst>
          </p:cNvPr>
          <p:cNvSpPr txBox="1"/>
          <p:nvPr/>
        </p:nvSpPr>
        <p:spPr>
          <a:xfrm>
            <a:off x="7539135" y="2463282"/>
            <a:ext cx="4040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depicted form the graph that November was the most high-performing month in both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gross sales amount of 2020 was comparatively low than the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fluctuations can be seen in the gross sales of 2021 whereas , after march the gross sales was continuously increasing in 2020.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53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A02-CA9E-2057-6E30-C3C199B9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8. In which quarter of 2020, got the maximum </a:t>
            </a:r>
            <a:r>
              <a:rPr lang="en-US" sz="2500" dirty="0" err="1"/>
              <a:t>total_sold_quantity</a:t>
            </a:r>
            <a:r>
              <a:rPr lang="en-US" sz="2500" dirty="0"/>
              <a:t>?</a:t>
            </a:r>
            <a:endParaRPr lang="en-CA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090E2-7640-53C4-BAC9-E6DFC18E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24" y="2961046"/>
            <a:ext cx="7504317" cy="2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A02-CA9E-2057-6E30-C3C199B9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8. In which quarter of 2020, got the maximum </a:t>
            </a:r>
            <a:r>
              <a:rPr lang="en-US" sz="2500" dirty="0" err="1"/>
              <a:t>total_sold_quantity</a:t>
            </a:r>
            <a:r>
              <a:rPr lang="en-US" sz="2500" dirty="0"/>
              <a:t>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8EE7A-A3F5-871F-0BD6-7468D339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15208"/>
            <a:ext cx="4259625" cy="3160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ED2F9-4EDE-B0DB-2193-B74BA35C0F63}"/>
              </a:ext>
            </a:extLst>
          </p:cNvPr>
          <p:cNvSpPr txBox="1"/>
          <p:nvPr/>
        </p:nvSpPr>
        <p:spPr>
          <a:xfrm>
            <a:off x="6559420" y="2911151"/>
            <a:ext cx="4161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of the products were sold in first Quarter 1 of the 2020 (September, October, November) near about 7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other hand, the total sales quantity sold in Quarter 3 was only 2 million.</a:t>
            </a:r>
          </a:p>
        </p:txBody>
      </p:sp>
    </p:spTree>
    <p:extLst>
      <p:ext uri="{BB962C8B-B14F-4D97-AF65-F5344CB8AC3E}">
        <p14:creationId xmlns:p14="http://schemas.microsoft.com/office/powerpoint/2010/main" val="404197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752-7A67-BB8D-7021-3FB132F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9. Which channel helped to bring more gross sales in the fiscal year 2021 and the percentage of contribution?</a:t>
            </a:r>
            <a:endParaRPr lang="en-CA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7B0E4-7B60-DFF6-0E6A-93E8FF89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61" y="3390650"/>
            <a:ext cx="7380077" cy="13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1752-7A67-BB8D-7021-3FB132F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9. Which channel helped to bring more gross sales in the fiscal year 2021 and the percentage of contribution?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1D469-193E-3585-7DA6-4222F51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6" y="2513290"/>
            <a:ext cx="4547463" cy="3483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C9F5B-23AF-E1FB-6134-03DD80CBFE02}"/>
              </a:ext>
            </a:extLst>
          </p:cNvPr>
          <p:cNvSpPr txBox="1"/>
          <p:nvPr/>
        </p:nvSpPr>
        <p:spPr>
          <a:xfrm>
            <a:off x="6559420" y="2911151"/>
            <a:ext cx="4161453" cy="236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Retailer channel contributed about  nearly three quarters of the total gross sales which was about 1.92 billion.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Distributer contributed only 11 percent of the total gross sales.</a:t>
            </a:r>
          </a:p>
        </p:txBody>
      </p:sp>
    </p:spTree>
    <p:extLst>
      <p:ext uri="{BB962C8B-B14F-4D97-AF65-F5344CB8AC3E}">
        <p14:creationId xmlns:p14="http://schemas.microsoft.com/office/powerpoint/2010/main" val="283788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4AF-0BDC-AC0E-510C-1FB1A1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10. Get the Top 3 products in each division that have a high </a:t>
            </a:r>
            <a:r>
              <a:rPr lang="en-US" sz="2500" dirty="0" err="1"/>
              <a:t>total_sold_quantity</a:t>
            </a:r>
            <a:r>
              <a:rPr lang="en-US" sz="2500" dirty="0"/>
              <a:t> in the </a:t>
            </a:r>
            <a:r>
              <a:rPr lang="en-US" sz="2500" dirty="0" err="1"/>
              <a:t>fiscal_year</a:t>
            </a:r>
            <a:r>
              <a:rPr lang="en-US" sz="2500" dirty="0"/>
              <a:t> 2021?</a:t>
            </a:r>
            <a:endParaRPr lang="en-CA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EADC-B1EF-F2F7-300C-4F7794F3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70" y="3054821"/>
            <a:ext cx="81236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B473-371C-650B-9B50-2CFB2120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A464-40ED-70A1-B5FA-6D6772D1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Hardware, one of the leading computer hardware producers in India with customers from across the globe, want to get insights on company products sales to make data-informed decisions.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07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4AF-0BDC-AC0E-510C-1FB1A1ED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10. Get the Top 3 products in each division that have a high </a:t>
            </a:r>
            <a:r>
              <a:rPr lang="en-US" sz="2500" dirty="0" err="1"/>
              <a:t>total_sold_quantity</a:t>
            </a:r>
            <a:r>
              <a:rPr lang="en-US" sz="2500" dirty="0"/>
              <a:t> in the </a:t>
            </a:r>
            <a:r>
              <a:rPr lang="en-US" sz="2500" dirty="0" err="1"/>
              <a:t>fiscal_year</a:t>
            </a:r>
            <a:r>
              <a:rPr lang="en-US" sz="2500" dirty="0"/>
              <a:t> 2021?</a:t>
            </a:r>
            <a:endParaRPr lang="en-CA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B4EE6-7534-74C4-5E87-3E89D838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61860"/>
            <a:ext cx="6189748" cy="2621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F1671-F1A3-2B21-699D-A3E7D1A797A1}"/>
              </a:ext>
            </a:extLst>
          </p:cNvPr>
          <p:cNvSpPr txBox="1"/>
          <p:nvPr/>
        </p:nvSpPr>
        <p:spPr>
          <a:xfrm>
            <a:off x="7501812" y="2761861"/>
            <a:ext cx="2967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top 3 maximum products sold to division N &amp;S division are AQ pen drives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top 3 products sold to division P &amp; A are mouses.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951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C4F-6C57-B24F-FFD6-DB8FCA15A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967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A97-2991-699D-A57D-7D9D0A5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 </a:t>
            </a:r>
            <a:endParaRPr lang="en-CA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F7209-988A-EA6B-6CA4-98D7B78F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226" y="2579454"/>
            <a:ext cx="3021713" cy="32964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D0A1F-4249-E6CD-CC05-DD09119B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640" y="2448332"/>
            <a:ext cx="4412362" cy="2278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332D44-2C2C-135D-2B79-B05CCFA99367}"/>
              </a:ext>
            </a:extLst>
          </p:cNvPr>
          <p:cNvSpPr txBox="1"/>
          <p:nvPr/>
        </p:nvSpPr>
        <p:spPr>
          <a:xfrm>
            <a:off x="4767943" y="4889242"/>
            <a:ext cx="64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Atliq</a:t>
            </a:r>
            <a:r>
              <a:rPr lang="en-CA" dirty="0"/>
              <a:t> Exclusive operates its business in 8 countries of Asia pacific region</a:t>
            </a:r>
          </a:p>
        </p:txBody>
      </p:sp>
    </p:spTree>
    <p:extLst>
      <p:ext uri="{BB962C8B-B14F-4D97-AF65-F5344CB8AC3E}">
        <p14:creationId xmlns:p14="http://schemas.microsoft.com/office/powerpoint/2010/main" val="15551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7650-EEE8-E63A-7481-A69572F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What is the percentage of unique product increase in 2021 vs. 2020? 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7873E-6B87-21DC-6A37-928BB067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587"/>
            <a:ext cx="3892925" cy="366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1DFF-8DE0-5E2A-D0D6-DE203177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9" y="2556587"/>
            <a:ext cx="3863675" cy="594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A50DE-8303-28AA-82FD-F5DF3B3946FD}"/>
              </a:ext>
            </a:extLst>
          </p:cNvPr>
          <p:cNvSpPr txBox="1"/>
          <p:nvPr/>
        </p:nvSpPr>
        <p:spPr>
          <a:xfrm>
            <a:off x="6182581" y="3694839"/>
            <a:ext cx="482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number of unique products in 2020 were 245 but after a it increased by 36.33 percent which is significant incline.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24C4-CB47-0A99-4238-DF538AE4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5" y="74337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3. Provide a report with all the unique product counts for each segment and sort them in descending order of product counts.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424ED-B44C-EFEC-919F-764F706B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74" y="2932933"/>
            <a:ext cx="4889777" cy="2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24C4-CB47-0A99-4238-DF538AE4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5" y="743370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dirty="0"/>
              <a:t>3. Provide a report with all the unique product counts for each segment and sort them in descending order of product counts.</a:t>
            </a:r>
            <a:endParaRPr lang="en-CA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89D69-C4EF-052D-4A90-C8D6AACA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11" y="2621902"/>
            <a:ext cx="5128145" cy="3492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D0C2B0-1A3D-A392-4FA4-954FC1F58FFD}"/>
              </a:ext>
            </a:extLst>
          </p:cNvPr>
          <p:cNvSpPr txBox="1"/>
          <p:nvPr/>
        </p:nvSpPr>
        <p:spPr>
          <a:xfrm>
            <a:off x="7081935" y="3191069"/>
            <a:ext cx="3984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we can see Notebook segment has the highest number of products followed by Accessories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Networking has only 9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371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9F1-CE53-818A-23CE-0A3A3BD6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50" y="982132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4.Which segment had the most increase in unique products in 2021 vs 2020?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10C26-A6E5-579B-CF03-A1FB77C1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85" y="2941441"/>
            <a:ext cx="9766021" cy="22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09F1-CE53-818A-23CE-0A3A3BD6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50" y="982132"/>
            <a:ext cx="9601196" cy="1303867"/>
          </a:xfrm>
        </p:spPr>
        <p:txBody>
          <a:bodyPr>
            <a:noAutofit/>
          </a:bodyPr>
          <a:lstStyle/>
          <a:p>
            <a:r>
              <a:rPr lang="en-US" sz="2800" dirty="0"/>
              <a:t>4.Which segment had the most increase in unique products in 2021 vs 2020?</a:t>
            </a: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E1241-4E6B-956D-7BF2-F5FA3FAD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18" y="2638144"/>
            <a:ext cx="5633810" cy="3237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B082F-D28D-E526-A481-ECC6C353CE47}"/>
              </a:ext>
            </a:extLst>
          </p:cNvPr>
          <p:cNvSpPr txBox="1"/>
          <p:nvPr/>
        </p:nvSpPr>
        <p:spPr>
          <a:xfrm>
            <a:off x="7296539" y="2638144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Points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it is depicted although Notebook segment had maximum number of projects in both the years but, the most increase in unique products can be seen in Accessories Segment.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Whereas, Networking segment showed negligible incline.</a:t>
            </a:r>
          </a:p>
        </p:txBody>
      </p:sp>
    </p:spTree>
    <p:extLst>
      <p:ext uri="{BB962C8B-B14F-4D97-AF65-F5344CB8AC3E}">
        <p14:creationId xmlns:p14="http://schemas.microsoft.com/office/powerpoint/2010/main" val="8352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94AE-D84F-7A74-0079-E69CBD8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Get the products that have the highest and lowest manufacturing costs.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2DEB7-2435-8481-BC9C-5991D4B9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17" y="3007822"/>
            <a:ext cx="9706681" cy="15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477</TotalTime>
  <Words>809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Tenorite</vt:lpstr>
      <vt:lpstr>Organic</vt:lpstr>
      <vt:lpstr>   ATLIQ HARDWARE Sales Insights FROM ad-hoc requests </vt:lpstr>
      <vt:lpstr>INTRODUCTION </vt:lpstr>
      <vt:lpstr>1.Provide the list of markets in which customer "Atliq Exclusive" operates its business in the APAC region. </vt:lpstr>
      <vt:lpstr>2. What is the percentage of unique product increase in 2021 vs. 2020? </vt:lpstr>
      <vt:lpstr>3. Provide a report with all the unique product counts for each segment and sort them in descending order of product counts.</vt:lpstr>
      <vt:lpstr>3. Provide a report with all the unique product counts for each segment and sort them in descending order of product counts.</vt:lpstr>
      <vt:lpstr>4.Which segment had the most increase in unique products in 2021 vs 2020?</vt:lpstr>
      <vt:lpstr>4.Which segment had the most increase in unique products in 2021 vs 2020?</vt:lpstr>
      <vt:lpstr>5. Get the products that have the highest and lowest manufacturing costs.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 </vt:lpstr>
      <vt:lpstr>6. Generate a report which contains the top 5 customers who received an average high pre_invoice_discount_pct for the fiscal year 2021 and in the Indian market. </vt:lpstr>
      <vt:lpstr>7.Get the complete report of the Gross sales amount for the customer “Atliq Exclusive” for each month. This analysis helps to get an idea of low and high-performing months and take strategic decisions.</vt:lpstr>
      <vt:lpstr>7.Get the complete report of the Gross sales amount for the customer “Atliq Exclusive” for each month. This analysis helps to get an idea of low and high-performing months and take strategic decisions.</vt:lpstr>
      <vt:lpstr>8. In which quarter of 2020, got the maximum total_sold_quantity?</vt:lpstr>
      <vt:lpstr>8. In which quarter of 2020, got the maximum total_sold_quantity?</vt:lpstr>
      <vt:lpstr>9. Which channel helped to bring more gross sales in the fiscal year 2021 and the percentage of contribution?</vt:lpstr>
      <vt:lpstr>9. Which channel helped to bring more gross sales in the fiscal year 2021 and the percentage of contribution?</vt:lpstr>
      <vt:lpstr>10. Get the Top 3 products in each division that have a high total_sold_quantity in the fiscal_year 2021?</vt:lpstr>
      <vt:lpstr>10. Get the Top 3 products in each division that have a high total_sold_quantity in the fiscal_year 2021?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Sharma4</dc:creator>
  <cp:lastModifiedBy>Priyanka Sharma4</cp:lastModifiedBy>
  <cp:revision>8</cp:revision>
  <dcterms:created xsi:type="dcterms:W3CDTF">2023-03-01T02:01:26Z</dcterms:created>
  <dcterms:modified xsi:type="dcterms:W3CDTF">2023-03-05T01:13:07Z</dcterms:modified>
</cp:coreProperties>
</file>