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1"/>
    <p:sldMasterId id="2147483675" r:id="rId2"/>
    <p:sldMasterId id="2147483705" r:id="rId3"/>
    <p:sldMasterId id="2147483688" r:id="rId4"/>
    <p:sldMasterId id="2147483697" r:id="rId5"/>
    <p:sldMasterId id="2147483761" r:id="rId6"/>
    <p:sldMasterId id="2147483808" r:id="rId7"/>
    <p:sldMasterId id="2147483812" r:id="rId8"/>
  </p:sldMasterIdLst>
  <p:notesMasterIdLst>
    <p:notesMasterId r:id="rId24"/>
  </p:notesMasterIdLst>
  <p:handoutMasterIdLst>
    <p:handoutMasterId r:id="rId25"/>
  </p:handoutMasterIdLst>
  <p:sldIdLst>
    <p:sldId id="314" r:id="rId9"/>
    <p:sldId id="266" r:id="rId10"/>
    <p:sldId id="749" r:id="rId11"/>
    <p:sldId id="750" r:id="rId12"/>
    <p:sldId id="751" r:id="rId13"/>
    <p:sldId id="752" r:id="rId14"/>
    <p:sldId id="753" r:id="rId15"/>
    <p:sldId id="271" r:id="rId16"/>
    <p:sldId id="754" r:id="rId17"/>
    <p:sldId id="391" r:id="rId18"/>
    <p:sldId id="272" r:id="rId19"/>
    <p:sldId id="273" r:id="rId20"/>
    <p:sldId id="274" r:id="rId21"/>
    <p:sldId id="275" r:id="rId22"/>
    <p:sldId id="74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2C3D"/>
    <a:srgbClr val="90152A"/>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546" autoAdjust="0"/>
    <p:restoredTop sz="86418" autoAdjust="0"/>
  </p:normalViewPr>
  <p:slideViewPr>
    <p:cSldViewPr snapToGrid="0">
      <p:cViewPr varScale="1">
        <p:scale>
          <a:sx n="86" d="100"/>
          <a:sy n="86" d="100"/>
        </p:scale>
        <p:origin x="195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1/17/2022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sp>
        <p:nvSpPr>
          <p:cNvPr id="21" name="Text Placeholder 17"/>
          <p:cNvSpPr>
            <a:spLocks noGrp="1"/>
          </p:cNvSpPr>
          <p:nvPr>
            <p:ph type="body" sz="quarter" idx="13" hasCustomPrompt="1"/>
          </p:nvPr>
        </p:nvSpPr>
        <p:spPr>
          <a:xfrm>
            <a:off x="368420" y="1953484"/>
            <a:ext cx="5098315" cy="358924"/>
          </a:xfrm>
          <a:prstGeom prst="rect">
            <a:avLst/>
          </a:prstGeom>
        </p:spPr>
        <p:txBody>
          <a:bodyPr/>
          <a:lstStyle>
            <a:lvl1pPr marL="0" indent="0">
              <a:lnSpc>
                <a:spcPct val="100000"/>
              </a:lnSpc>
              <a:spcBef>
                <a:spcPts val="0"/>
              </a:spcBef>
              <a:buNone/>
              <a:defRPr lang="en-US" sz="2000" b="0" i="0" smtClean="0">
                <a:effectLst/>
              </a:defRPr>
            </a:lvl1pPr>
          </a:lstStyle>
          <a:p>
            <a:pPr lvl="0"/>
            <a:r>
              <a:rPr lang="en-US" dirty="0">
                <a:solidFill>
                  <a:schemeClr val="tx1"/>
                </a:solidFill>
              </a:rPr>
              <a:t>Class Number </a:t>
            </a:r>
          </a:p>
        </p:txBody>
      </p:sp>
      <p:sp>
        <p:nvSpPr>
          <p:cNvPr id="24"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
        <p:nvSpPr>
          <p:cNvPr id="26" name="Text Placeholder 19"/>
          <p:cNvSpPr>
            <a:spLocks noGrp="1"/>
          </p:cNvSpPr>
          <p:nvPr>
            <p:ph type="body" sz="quarter" idx="15" hasCustomPrompt="1"/>
          </p:nvPr>
        </p:nvSpPr>
        <p:spPr>
          <a:xfrm>
            <a:off x="368419" y="4196489"/>
            <a:ext cx="3503827" cy="1306044"/>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6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27" name="TextBox 26"/>
          <p:cNvSpPr txBox="1"/>
          <p:nvPr userDrawn="1"/>
        </p:nvSpPr>
        <p:spPr>
          <a:xfrm>
            <a:off x="359708" y="5643524"/>
            <a:ext cx="2864319" cy="338554"/>
          </a:xfrm>
          <a:prstGeom prst="rect">
            <a:avLst/>
          </a:prstGeom>
          <a:noFill/>
        </p:spPr>
        <p:txBody>
          <a:bodyPr wrap="square" rtlCol="0">
            <a:spAutoFit/>
          </a:bodyPr>
          <a:lstStyle/>
          <a:p>
            <a:pPr algn="l"/>
            <a:r>
              <a:rPr lang="en-US" sz="1600">
                <a:latin typeface="Arial" charset="0"/>
                <a:ea typeface="Arial" charset="0"/>
                <a:cs typeface="Arial" charset="0"/>
              </a:rPr>
              <a:t>For </a:t>
            </a:r>
            <a:r>
              <a:rPr lang="en-US" sz="1600" dirty="0">
                <a:latin typeface="Arial" charset="0"/>
                <a:ea typeface="Arial" charset="0"/>
                <a:cs typeface="Arial" charset="0"/>
              </a:rPr>
              <a:t>academic use only.</a:t>
            </a:r>
          </a:p>
        </p:txBody>
      </p:sp>
    </p:spTree>
    <p:extLst>
      <p:ext uri="{BB962C8B-B14F-4D97-AF65-F5344CB8AC3E}">
        <p14:creationId xmlns:p14="http://schemas.microsoft.com/office/powerpoint/2010/main" val="408228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4680155" y="1450565"/>
            <a:ext cx="4188542" cy="3996506"/>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4936791" y="5586913"/>
            <a:ext cx="3755642" cy="327216"/>
          </a:xfrm>
          <a:prstGeom prst="rect">
            <a:avLst/>
          </a:prstGeom>
        </p:spPr>
        <p:txBody>
          <a:bodyPr vert="horz"/>
          <a:lstStyle>
            <a:lvl1pPr marL="0" indent="0" algn="ctr">
              <a:buFontTx/>
              <a:buNone/>
              <a:defRPr sz="14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450565"/>
            <a:ext cx="4242014" cy="4370132"/>
          </a:xfrm>
          <a:prstGeom prst="rect">
            <a:avLst/>
          </a:prstGeom>
        </p:spPr>
        <p:txBody>
          <a:bodyPr vert="horz"/>
          <a:lstStyle>
            <a:lvl1pPr marL="285750" indent="-285750">
              <a:spcBef>
                <a:spcPts val="0"/>
              </a:spcBef>
              <a:spcAft>
                <a:spcPts val="1200"/>
              </a:spcAft>
              <a:buFont typeface="Arial" panose="020B0604020202020204" pitchFamily="34" charset="0"/>
              <a:buChar char="•"/>
              <a:defRPr sz="1800" b="0" i="0">
                <a:latin typeface="Arial"/>
                <a:cs typeface="Arial"/>
              </a:defRPr>
            </a:lvl1pPr>
            <a:lvl2pPr marL="742950" indent="-285750">
              <a:spcBef>
                <a:spcPts val="0"/>
              </a:spcBef>
              <a:spcAft>
                <a:spcPts val="1200"/>
              </a:spcAft>
              <a:buFont typeface="Arial"/>
              <a:buChar char="•"/>
              <a:defRPr sz="1800" b="0" i="0">
                <a:latin typeface="Arial"/>
                <a:cs typeface="Arial"/>
              </a:defRPr>
            </a:lvl2pPr>
            <a:lvl3pPr marL="1143000" indent="-228600">
              <a:spcBef>
                <a:spcPts val="0"/>
              </a:spcBef>
              <a:spcAft>
                <a:spcPts val="1200"/>
              </a:spcAft>
              <a:buFont typeface="Arial"/>
              <a:buChar char="•"/>
              <a:defRPr sz="1800" b="0" i="0" baseline="0">
                <a:latin typeface="Arial"/>
                <a:cs typeface="Arial"/>
              </a:defRPr>
            </a:lvl3pPr>
            <a:lvl4pPr marL="1657350" indent="-285750">
              <a:spcBef>
                <a:spcPts val="0"/>
              </a:spcBef>
              <a:spcAft>
                <a:spcPts val="1200"/>
              </a:spcAft>
              <a:buFont typeface="Arial"/>
              <a:buChar char="•"/>
              <a:defRPr sz="1800" b="0" i="0" baseline="0">
                <a:latin typeface="Arial"/>
                <a:cs typeface="Arial"/>
              </a:defRPr>
            </a:lvl4pPr>
            <a:lvl5pPr marL="2057400" indent="-228600">
              <a:spcBef>
                <a:spcPts val="0"/>
              </a:spcBef>
              <a:spcAft>
                <a:spcPts val="1200"/>
              </a:spcAft>
              <a:buFont typeface="Arial"/>
              <a:buChar char="•"/>
              <a:defRPr sz="18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11"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147023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431434"/>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543262"/>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431434"/>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424569"/>
            <a:ext cx="1720170" cy="3567597"/>
          </a:xfrm>
          <a:prstGeom prst="rect">
            <a:avLst/>
          </a:prstGeom>
        </p:spPr>
        <p:txBody>
          <a:bodyPr vert="horz"/>
          <a:lstStyle>
            <a:lvl1pPr marL="0" indent="0" algn="l">
              <a:buFontTx/>
              <a:buNone/>
              <a:defRPr sz="14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1"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9"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2700996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1807901"/>
            <a:ext cx="2271486" cy="3639701"/>
          </a:xfrm>
          <a:prstGeom prst="rect">
            <a:avLst/>
          </a:prstGeom>
        </p:spPr>
        <p:txBody>
          <a:bodyPr vert="horz"/>
          <a:lstStyle>
            <a:lvl1pPr marL="0" indent="0" algn="l">
              <a:buFontTx/>
              <a:buNone/>
              <a:defRPr sz="14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389702"/>
            <a:ext cx="2263775" cy="276225"/>
          </a:xfrm>
          <a:prstGeom prst="rect">
            <a:avLst/>
          </a:prstGeom>
        </p:spPr>
        <p:txBody>
          <a:bodyPr vert="horz" anchor="ctr"/>
          <a:lstStyle>
            <a:lvl1pPr marL="0" indent="0">
              <a:buNone/>
              <a:defRPr sz="18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389144"/>
            <a:ext cx="6241143" cy="4431553"/>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9" name="Text Placeholder 4"/>
          <p:cNvSpPr>
            <a:spLocks noGrp="1"/>
          </p:cNvSpPr>
          <p:nvPr>
            <p:ph type="body" sz="quarter" idx="31"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391849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6599111" y="1807901"/>
            <a:ext cx="2271486" cy="3639701"/>
          </a:xfrm>
          <a:prstGeom prst="rect">
            <a:avLst/>
          </a:prstGeom>
        </p:spPr>
        <p:txBody>
          <a:bodyPr vert="horz"/>
          <a:lstStyle>
            <a:lvl1pPr marL="0" indent="0" algn="l">
              <a:buFontTx/>
              <a:buNone/>
              <a:defRPr sz="14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6599564" y="1389702"/>
            <a:ext cx="2263775" cy="276225"/>
          </a:xfrm>
          <a:prstGeom prst="rect">
            <a:avLst/>
          </a:prstGeom>
        </p:spPr>
        <p:txBody>
          <a:bodyPr vert="horz" anchor="ctr"/>
          <a:lstStyle>
            <a:lvl1pPr marL="0" indent="0">
              <a:buNone/>
              <a:defRPr sz="18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27012" y="1389144"/>
            <a:ext cx="6241143" cy="4431553"/>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9" name="Text Placeholder 4"/>
          <p:cNvSpPr>
            <a:spLocks noGrp="1"/>
          </p:cNvSpPr>
          <p:nvPr>
            <p:ph type="body" sz="quarter" idx="31"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1315062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ubhead and Chart w/ Caption Left">
    <p:spTree>
      <p:nvGrpSpPr>
        <p:cNvPr id="1" name=""/>
        <p:cNvGrpSpPr/>
        <p:nvPr/>
      </p:nvGrpSpPr>
      <p:grpSpPr>
        <a:xfrm>
          <a:off x="0" y="0"/>
          <a:ext cx="0" cy="0"/>
          <a:chOff x="0" y="0"/>
          <a:chExt cx="0" cy="0"/>
        </a:xfrm>
      </p:grpSpPr>
      <p:sp>
        <p:nvSpPr>
          <p:cNvPr id="14" name="Content Placeholder 3"/>
          <p:cNvSpPr>
            <a:spLocks noGrp="1"/>
          </p:cNvSpPr>
          <p:nvPr>
            <p:ph sz="half" idx="13"/>
          </p:nvPr>
        </p:nvSpPr>
        <p:spPr>
          <a:xfrm>
            <a:off x="227012" y="1389144"/>
            <a:ext cx="8563027" cy="4431553"/>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6" name="Text Placeholder 4"/>
          <p:cNvSpPr>
            <a:spLocks noGrp="1"/>
          </p:cNvSpPr>
          <p:nvPr>
            <p:ph type="body" sz="quarter" idx="31"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1857464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372447"/>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4797914"/>
            <a:ext cx="4217445" cy="1069133"/>
          </a:xfrm>
          <a:prstGeom prst="rect">
            <a:avLst/>
          </a:prstGeom>
        </p:spPr>
        <p:txBody>
          <a:bodyPr vert="horz"/>
          <a:lstStyle>
            <a:lvl1pPr marL="0" indent="0" algn="l">
              <a:buFontTx/>
              <a:buNone/>
              <a:defRPr sz="14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365582"/>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4797914"/>
            <a:ext cx="4217445" cy="1069133"/>
          </a:xfrm>
          <a:prstGeom prst="rect">
            <a:avLst/>
          </a:prstGeom>
        </p:spPr>
        <p:txBody>
          <a:bodyPr vert="horz"/>
          <a:lstStyle>
            <a:lvl1pPr marL="0" indent="0" algn="l">
              <a:buFontTx/>
              <a:buNone/>
              <a:defRPr sz="14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
        <p:nvSpPr>
          <p:cNvPr id="10"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11" name="Text Placeholder 4"/>
          <p:cNvSpPr>
            <a:spLocks noGrp="1"/>
          </p:cNvSpPr>
          <p:nvPr>
            <p:ph type="body" sz="quarter" idx="32"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308676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8377" y="1877962"/>
            <a:ext cx="2740354" cy="2337130"/>
          </a:xfrm>
          <a:prstGeom prst="rect">
            <a:avLst/>
          </a:prstGeom>
        </p:spPr>
      </p:pic>
      <p:sp>
        <p:nvSpPr>
          <p:cNvPr id="11"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
        <p:nvSpPr>
          <p:cNvPr id="13" name="Text Placeholder 19"/>
          <p:cNvSpPr>
            <a:spLocks noGrp="1"/>
          </p:cNvSpPr>
          <p:nvPr>
            <p:ph type="body" sz="quarter" idx="15" hasCustomPrompt="1"/>
          </p:nvPr>
        </p:nvSpPr>
        <p:spPr>
          <a:xfrm>
            <a:off x="4606068" y="3940848"/>
            <a:ext cx="4195867" cy="1496391"/>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6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Email</a:t>
            </a:r>
            <a:br>
              <a:rPr lang="en-US" dirty="0"/>
            </a:br>
            <a:r>
              <a:rPr lang="en-US" dirty="0"/>
              <a:t>Presenter’s phone number (optional)</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4" name="Text Placeholder 17"/>
          <p:cNvSpPr>
            <a:spLocks noGrp="1"/>
          </p:cNvSpPr>
          <p:nvPr>
            <p:ph type="body" sz="quarter" idx="16" hasCustomPrompt="1"/>
          </p:nvPr>
        </p:nvSpPr>
        <p:spPr>
          <a:xfrm>
            <a:off x="4606068" y="1781465"/>
            <a:ext cx="4195867" cy="1571335"/>
          </a:xfrm>
          <a:prstGeom prst="rect">
            <a:avLst/>
          </a:prstGeom>
        </p:spPr>
        <p:txBody>
          <a:bodyPr/>
          <a:lstStyle>
            <a:lvl1pPr marL="0" indent="0">
              <a:lnSpc>
                <a:spcPct val="100000"/>
              </a:lnSpc>
              <a:spcBef>
                <a:spcPts val="0"/>
              </a:spcBef>
              <a:buNone/>
              <a:defRPr lang="en-US" sz="3000" b="1" i="0" baseline="0" smtClean="0">
                <a:effectLst/>
              </a:defRPr>
            </a:lvl1pPr>
          </a:lstStyle>
          <a:p>
            <a:pPr lvl="0"/>
            <a:r>
              <a:rPr lang="en-US" dirty="0">
                <a:solidFill>
                  <a:schemeClr val="tx1"/>
                </a:solidFill>
              </a:rPr>
              <a:t>Thank You or other sign-off text</a:t>
            </a:r>
          </a:p>
        </p:txBody>
      </p:sp>
      <p:cxnSp>
        <p:nvCxnSpPr>
          <p:cNvPr id="3" name="Straight Connector 2"/>
          <p:cNvCxnSpPr/>
          <p:nvPr userDrawn="1"/>
        </p:nvCxnSpPr>
        <p:spPr>
          <a:xfrm flipH="1">
            <a:off x="3962400" y="432619"/>
            <a:ext cx="68826" cy="5476568"/>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4606068" y="5643524"/>
            <a:ext cx="2864319" cy="338554"/>
          </a:xfrm>
          <a:prstGeom prst="rect">
            <a:avLst/>
          </a:prstGeom>
          <a:noFill/>
        </p:spPr>
        <p:txBody>
          <a:bodyPr wrap="square" rtlCol="0">
            <a:spAutoFit/>
          </a:bodyPr>
          <a:lstStyle/>
          <a:p>
            <a:pPr algn="l"/>
            <a:r>
              <a:rPr lang="en-US" sz="1600">
                <a:latin typeface="Arial" charset="0"/>
                <a:ea typeface="Arial" charset="0"/>
                <a:cs typeface="Arial" charset="0"/>
              </a:rPr>
              <a:t>For </a:t>
            </a:r>
            <a:r>
              <a:rPr lang="en-US" sz="1600" dirty="0">
                <a:latin typeface="Arial" charset="0"/>
                <a:ea typeface="Arial" charset="0"/>
                <a:cs typeface="Arial" charset="0"/>
              </a:rPr>
              <a:t>academic use only.</a:t>
            </a:r>
          </a:p>
        </p:txBody>
      </p:sp>
    </p:spTree>
    <p:extLst>
      <p:ext uri="{BB962C8B-B14F-4D97-AF65-F5344CB8AC3E}">
        <p14:creationId xmlns:p14="http://schemas.microsoft.com/office/powerpoint/2010/main" val="310938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rotWithShape="1">
          <a:blip r:embed="rId2">
            <a:extLst>
              <a:ext uri="{28A0092B-C50C-407E-A947-70E740481C1C}">
                <a14:useLocalDpi xmlns:a14="http://schemas.microsoft.com/office/drawing/2010/main"/>
              </a:ext>
            </a:extLst>
          </a:blip>
          <a:srcRect r="11231" b="8211"/>
          <a:stretch/>
        </p:blipFill>
        <p:spPr>
          <a:xfrm>
            <a:off x="4512989" y="1170132"/>
            <a:ext cx="4631011" cy="5220836"/>
          </a:xfrm>
          <a:prstGeom prst="rect">
            <a:avLst/>
          </a:prstGeom>
        </p:spPr>
      </p:pic>
      <p:sp>
        <p:nvSpPr>
          <p:cNvPr id="21" name="Text Placeholder 17"/>
          <p:cNvSpPr>
            <a:spLocks noGrp="1"/>
          </p:cNvSpPr>
          <p:nvPr>
            <p:ph type="body" sz="quarter" idx="13" hasCustomPrompt="1"/>
          </p:nvPr>
        </p:nvSpPr>
        <p:spPr>
          <a:xfrm>
            <a:off x="368420" y="1953484"/>
            <a:ext cx="5098315" cy="358924"/>
          </a:xfrm>
          <a:prstGeom prst="rect">
            <a:avLst/>
          </a:prstGeom>
        </p:spPr>
        <p:txBody>
          <a:bodyPr/>
          <a:lstStyle>
            <a:lvl1pPr marL="0" indent="0">
              <a:lnSpc>
                <a:spcPct val="100000"/>
              </a:lnSpc>
              <a:spcBef>
                <a:spcPts val="0"/>
              </a:spcBef>
              <a:buNone/>
              <a:defRPr lang="en-US" sz="2000" b="0" i="0" smtClean="0">
                <a:effectLst/>
              </a:defRPr>
            </a:lvl1pPr>
          </a:lstStyle>
          <a:p>
            <a:pPr lvl="0"/>
            <a:r>
              <a:rPr lang="en-US" dirty="0">
                <a:solidFill>
                  <a:schemeClr val="tx1"/>
                </a:solidFill>
              </a:rPr>
              <a:t>Class Number </a:t>
            </a:r>
          </a:p>
        </p:txBody>
      </p:sp>
      <p:sp>
        <p:nvSpPr>
          <p:cNvPr id="24"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
        <p:nvSpPr>
          <p:cNvPr id="26" name="Text Placeholder 19"/>
          <p:cNvSpPr>
            <a:spLocks noGrp="1"/>
          </p:cNvSpPr>
          <p:nvPr>
            <p:ph type="body" sz="quarter" idx="15" hasCustomPrompt="1"/>
          </p:nvPr>
        </p:nvSpPr>
        <p:spPr>
          <a:xfrm>
            <a:off x="368419" y="4196489"/>
            <a:ext cx="3503827" cy="1306044"/>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6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27" name="TextBox 26"/>
          <p:cNvSpPr txBox="1"/>
          <p:nvPr userDrawn="1"/>
        </p:nvSpPr>
        <p:spPr>
          <a:xfrm>
            <a:off x="359708" y="5643524"/>
            <a:ext cx="2864319" cy="338554"/>
          </a:xfrm>
          <a:prstGeom prst="rect">
            <a:avLst/>
          </a:prstGeom>
          <a:noFill/>
        </p:spPr>
        <p:txBody>
          <a:bodyPr wrap="square" rtlCol="0">
            <a:spAutoFit/>
          </a:bodyPr>
          <a:lstStyle/>
          <a:p>
            <a:pPr algn="l"/>
            <a:r>
              <a:rPr lang="en-US" sz="1600">
                <a:latin typeface="Arial" charset="0"/>
                <a:ea typeface="Arial" charset="0"/>
                <a:cs typeface="Arial" charset="0"/>
              </a:rPr>
              <a:t>For </a:t>
            </a:r>
            <a:r>
              <a:rPr lang="en-US" sz="1600" dirty="0">
                <a:latin typeface="Arial" charset="0"/>
                <a:ea typeface="Arial" charset="0"/>
                <a:cs typeface="Arial" charset="0"/>
              </a:rPr>
              <a:t>academic use only.</a:t>
            </a:r>
          </a:p>
        </p:txBody>
      </p:sp>
      <p:sp>
        <p:nvSpPr>
          <p:cNvPr id="7" name="Text Placeholder 17"/>
          <p:cNvSpPr>
            <a:spLocks noGrp="1"/>
          </p:cNvSpPr>
          <p:nvPr>
            <p:ph type="body" sz="quarter" idx="16" hasCustomPrompt="1"/>
          </p:nvPr>
        </p:nvSpPr>
        <p:spPr>
          <a:xfrm>
            <a:off x="368420" y="2312408"/>
            <a:ext cx="5786574" cy="1581166"/>
          </a:xfrm>
          <a:prstGeom prst="rect">
            <a:avLst/>
          </a:prstGeom>
        </p:spPr>
        <p:txBody>
          <a:bodyPr/>
          <a:lstStyle>
            <a:lvl1pPr marL="0" indent="0">
              <a:lnSpc>
                <a:spcPct val="100000"/>
              </a:lnSpc>
              <a:spcBef>
                <a:spcPts val="0"/>
              </a:spcBef>
              <a:buNone/>
              <a:defRPr lang="en-US" sz="3000" b="1" i="0" smtClean="0">
                <a:effectLst/>
              </a:defRPr>
            </a:lvl1pPr>
          </a:lstStyle>
          <a:p>
            <a:pPr lvl="0"/>
            <a:r>
              <a:rPr lang="en-US" dirty="0">
                <a:solidFill>
                  <a:schemeClr val="tx1"/>
                </a:solidFill>
              </a:rPr>
              <a:t>Class name that can be multiple lines</a:t>
            </a:r>
          </a:p>
        </p:txBody>
      </p:sp>
    </p:spTree>
    <p:extLst>
      <p:ext uri="{BB962C8B-B14F-4D97-AF65-F5344CB8AC3E}">
        <p14:creationId xmlns:p14="http://schemas.microsoft.com/office/powerpoint/2010/main" val="1675469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d a photo">
    <p:spTree>
      <p:nvGrpSpPr>
        <p:cNvPr id="1" name=""/>
        <p:cNvGrpSpPr/>
        <p:nvPr/>
      </p:nvGrpSpPr>
      <p:grpSpPr>
        <a:xfrm>
          <a:off x="0" y="0"/>
          <a:ext cx="0" cy="0"/>
          <a:chOff x="0" y="0"/>
          <a:chExt cx="0" cy="0"/>
        </a:xfrm>
      </p:grpSpPr>
      <p:sp>
        <p:nvSpPr>
          <p:cNvPr id="24"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
        <p:nvSpPr>
          <p:cNvPr id="27" name="TextBox 26"/>
          <p:cNvSpPr txBox="1"/>
          <p:nvPr userDrawn="1"/>
        </p:nvSpPr>
        <p:spPr>
          <a:xfrm>
            <a:off x="359708" y="5643524"/>
            <a:ext cx="2864319" cy="338554"/>
          </a:xfrm>
          <a:prstGeom prst="rect">
            <a:avLst/>
          </a:prstGeom>
          <a:noFill/>
        </p:spPr>
        <p:txBody>
          <a:bodyPr wrap="square" rtlCol="0">
            <a:spAutoFit/>
          </a:bodyPr>
          <a:lstStyle/>
          <a:p>
            <a:pPr algn="l"/>
            <a:r>
              <a:rPr lang="en-US" sz="1600">
                <a:latin typeface="Arial" charset="0"/>
                <a:ea typeface="Arial" charset="0"/>
                <a:cs typeface="Arial" charset="0"/>
              </a:rPr>
              <a:t>For </a:t>
            </a:r>
            <a:r>
              <a:rPr lang="en-US" sz="1600" dirty="0">
                <a:latin typeface="Arial" charset="0"/>
                <a:ea typeface="Arial" charset="0"/>
                <a:cs typeface="Arial" charset="0"/>
              </a:rPr>
              <a:t>academic use only.</a:t>
            </a:r>
          </a:p>
        </p:txBody>
      </p:sp>
      <p:sp>
        <p:nvSpPr>
          <p:cNvPr id="20" name="Picture Placeholder 2"/>
          <p:cNvSpPr>
            <a:spLocks noGrp="1"/>
          </p:cNvSpPr>
          <p:nvPr>
            <p:ph type="pic" sz="quarter" idx="16" hasCustomPrompt="1"/>
          </p:nvPr>
        </p:nvSpPr>
        <p:spPr>
          <a:xfrm>
            <a:off x="5391150" y="39372"/>
            <a:ext cx="3851889" cy="636019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7" name="Text Placeholder 17"/>
          <p:cNvSpPr>
            <a:spLocks noGrp="1"/>
          </p:cNvSpPr>
          <p:nvPr>
            <p:ph type="body" sz="quarter" idx="13" hasCustomPrompt="1"/>
          </p:nvPr>
        </p:nvSpPr>
        <p:spPr>
          <a:xfrm>
            <a:off x="368421" y="1953484"/>
            <a:ext cx="4754186" cy="358924"/>
          </a:xfrm>
          <a:prstGeom prst="rect">
            <a:avLst/>
          </a:prstGeom>
        </p:spPr>
        <p:txBody>
          <a:bodyPr/>
          <a:lstStyle>
            <a:lvl1pPr marL="0" indent="0">
              <a:lnSpc>
                <a:spcPct val="100000"/>
              </a:lnSpc>
              <a:spcBef>
                <a:spcPts val="0"/>
              </a:spcBef>
              <a:buNone/>
              <a:defRPr lang="en-US" sz="2000" b="0" i="0" smtClean="0">
                <a:effectLst/>
              </a:defRPr>
            </a:lvl1pPr>
          </a:lstStyle>
          <a:p>
            <a:pPr lvl="0"/>
            <a:r>
              <a:rPr lang="en-US" dirty="0">
                <a:solidFill>
                  <a:schemeClr val="tx1"/>
                </a:solidFill>
              </a:rPr>
              <a:t>Class Number </a:t>
            </a:r>
          </a:p>
        </p:txBody>
      </p:sp>
      <p:sp>
        <p:nvSpPr>
          <p:cNvPr id="8" name="Text Placeholder 19"/>
          <p:cNvSpPr>
            <a:spLocks noGrp="1"/>
          </p:cNvSpPr>
          <p:nvPr>
            <p:ph type="body" sz="quarter" idx="15" hasCustomPrompt="1"/>
          </p:nvPr>
        </p:nvSpPr>
        <p:spPr>
          <a:xfrm>
            <a:off x="368419" y="4196489"/>
            <a:ext cx="3503827" cy="1306044"/>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6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9" name="Text Placeholder 17"/>
          <p:cNvSpPr>
            <a:spLocks noGrp="1"/>
          </p:cNvSpPr>
          <p:nvPr>
            <p:ph type="body" sz="quarter" idx="17" hasCustomPrompt="1"/>
          </p:nvPr>
        </p:nvSpPr>
        <p:spPr>
          <a:xfrm>
            <a:off x="368420" y="2312408"/>
            <a:ext cx="4754186" cy="1581166"/>
          </a:xfrm>
          <a:prstGeom prst="rect">
            <a:avLst/>
          </a:prstGeom>
        </p:spPr>
        <p:txBody>
          <a:bodyPr/>
          <a:lstStyle>
            <a:lvl1pPr marL="0" indent="0">
              <a:lnSpc>
                <a:spcPct val="100000"/>
              </a:lnSpc>
              <a:spcBef>
                <a:spcPts val="0"/>
              </a:spcBef>
              <a:buNone/>
              <a:defRPr lang="en-US" sz="3000" b="1" i="0" smtClean="0">
                <a:effectLst/>
              </a:defRPr>
            </a:lvl1pPr>
          </a:lstStyle>
          <a:p>
            <a:pPr lvl="0"/>
            <a:r>
              <a:rPr lang="en-US" dirty="0">
                <a:solidFill>
                  <a:schemeClr val="tx1"/>
                </a:solidFill>
              </a:rPr>
              <a:t>Class name that can be multiple lines</a:t>
            </a:r>
          </a:p>
        </p:txBody>
      </p:sp>
    </p:spTree>
    <p:extLst>
      <p:ext uri="{BB962C8B-B14F-4D97-AF65-F5344CB8AC3E}">
        <p14:creationId xmlns:p14="http://schemas.microsoft.com/office/powerpoint/2010/main" val="871946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A739FDD-2857-400F-B14F-E2FAAFA54B1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206912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 a photo">
    <p:spTree>
      <p:nvGrpSpPr>
        <p:cNvPr id="1" name=""/>
        <p:cNvGrpSpPr/>
        <p:nvPr/>
      </p:nvGrpSpPr>
      <p:grpSpPr>
        <a:xfrm>
          <a:off x="0" y="0"/>
          <a:ext cx="0" cy="0"/>
          <a:chOff x="0" y="0"/>
          <a:chExt cx="0" cy="0"/>
        </a:xfrm>
      </p:grpSpPr>
      <p:sp>
        <p:nvSpPr>
          <p:cNvPr id="24"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
        <p:nvSpPr>
          <p:cNvPr id="27" name="TextBox 26"/>
          <p:cNvSpPr txBox="1"/>
          <p:nvPr userDrawn="1"/>
        </p:nvSpPr>
        <p:spPr>
          <a:xfrm>
            <a:off x="359708" y="5643524"/>
            <a:ext cx="2864319" cy="338554"/>
          </a:xfrm>
          <a:prstGeom prst="rect">
            <a:avLst/>
          </a:prstGeom>
          <a:noFill/>
        </p:spPr>
        <p:txBody>
          <a:bodyPr wrap="square" rtlCol="0">
            <a:spAutoFit/>
          </a:bodyPr>
          <a:lstStyle/>
          <a:p>
            <a:pPr algn="l"/>
            <a:r>
              <a:rPr lang="en-US" sz="1600">
                <a:latin typeface="Arial" charset="0"/>
                <a:ea typeface="Arial" charset="0"/>
                <a:cs typeface="Arial" charset="0"/>
              </a:rPr>
              <a:t>For </a:t>
            </a:r>
            <a:r>
              <a:rPr lang="en-US" sz="1600" dirty="0">
                <a:latin typeface="Arial" charset="0"/>
                <a:ea typeface="Arial" charset="0"/>
                <a:cs typeface="Arial" charset="0"/>
              </a:rPr>
              <a:t>academic use only.</a:t>
            </a:r>
          </a:p>
        </p:txBody>
      </p:sp>
      <p:sp>
        <p:nvSpPr>
          <p:cNvPr id="20" name="Picture Placeholder 2"/>
          <p:cNvSpPr>
            <a:spLocks noGrp="1"/>
          </p:cNvSpPr>
          <p:nvPr>
            <p:ph type="pic" sz="quarter" idx="16" hasCustomPrompt="1"/>
          </p:nvPr>
        </p:nvSpPr>
        <p:spPr>
          <a:xfrm>
            <a:off x="5391150" y="39372"/>
            <a:ext cx="3851889" cy="636019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7" name="Text Placeholder 17"/>
          <p:cNvSpPr>
            <a:spLocks noGrp="1"/>
          </p:cNvSpPr>
          <p:nvPr>
            <p:ph type="body" sz="quarter" idx="13" hasCustomPrompt="1"/>
          </p:nvPr>
        </p:nvSpPr>
        <p:spPr>
          <a:xfrm>
            <a:off x="368421" y="1953484"/>
            <a:ext cx="4754186" cy="358924"/>
          </a:xfrm>
          <a:prstGeom prst="rect">
            <a:avLst/>
          </a:prstGeom>
        </p:spPr>
        <p:txBody>
          <a:bodyPr/>
          <a:lstStyle>
            <a:lvl1pPr marL="0" indent="0">
              <a:lnSpc>
                <a:spcPct val="100000"/>
              </a:lnSpc>
              <a:spcBef>
                <a:spcPts val="0"/>
              </a:spcBef>
              <a:buNone/>
              <a:defRPr lang="en-US" sz="2000" b="0" i="0" smtClean="0">
                <a:effectLst/>
              </a:defRPr>
            </a:lvl1pPr>
          </a:lstStyle>
          <a:p>
            <a:pPr lvl="0"/>
            <a:r>
              <a:rPr lang="en-US" dirty="0">
                <a:solidFill>
                  <a:schemeClr val="tx1"/>
                </a:solidFill>
              </a:rPr>
              <a:t>Class Number </a:t>
            </a:r>
          </a:p>
        </p:txBody>
      </p:sp>
      <p:sp>
        <p:nvSpPr>
          <p:cNvPr id="8" name="Text Placeholder 19"/>
          <p:cNvSpPr>
            <a:spLocks noGrp="1"/>
          </p:cNvSpPr>
          <p:nvPr>
            <p:ph type="body" sz="quarter" idx="15" hasCustomPrompt="1"/>
          </p:nvPr>
        </p:nvSpPr>
        <p:spPr>
          <a:xfrm>
            <a:off x="368419" y="4196489"/>
            <a:ext cx="3503827" cy="1306044"/>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6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9" name="Text Placeholder 17"/>
          <p:cNvSpPr>
            <a:spLocks noGrp="1"/>
          </p:cNvSpPr>
          <p:nvPr>
            <p:ph type="body" sz="quarter" idx="17" hasCustomPrompt="1"/>
          </p:nvPr>
        </p:nvSpPr>
        <p:spPr>
          <a:xfrm>
            <a:off x="368420" y="2312408"/>
            <a:ext cx="4754186" cy="1581166"/>
          </a:xfrm>
          <a:prstGeom prst="rect">
            <a:avLst/>
          </a:prstGeom>
        </p:spPr>
        <p:txBody>
          <a:bodyPr/>
          <a:lstStyle>
            <a:lvl1pPr marL="0" indent="0">
              <a:lnSpc>
                <a:spcPct val="100000"/>
              </a:lnSpc>
              <a:spcBef>
                <a:spcPts val="0"/>
              </a:spcBef>
              <a:buNone/>
              <a:defRPr lang="en-US" sz="3000" b="1" i="0" smtClean="0">
                <a:effectLst/>
              </a:defRPr>
            </a:lvl1pPr>
          </a:lstStyle>
          <a:p>
            <a:pPr lvl="0"/>
            <a:r>
              <a:rPr lang="en-US" dirty="0">
                <a:solidFill>
                  <a:schemeClr val="tx1"/>
                </a:solidFill>
              </a:rPr>
              <a:t>Class name that can be multiple lines</a:t>
            </a:r>
          </a:p>
        </p:txBody>
      </p:sp>
    </p:spTree>
    <p:extLst>
      <p:ext uri="{BB962C8B-B14F-4D97-AF65-F5344CB8AC3E}">
        <p14:creationId xmlns:p14="http://schemas.microsoft.com/office/powerpoint/2010/main" val="1718493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739FDD-2857-400F-B14F-E2FAAFA54B1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5847846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39FDD-2857-400F-B14F-E2FAAFA54B1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2571554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739FDD-2857-400F-B14F-E2FAAFA54B1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3621011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739FDD-2857-400F-B14F-E2FAAFA54B19}"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4255940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739FDD-2857-400F-B14F-E2FAAFA54B19}"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2882849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39FDD-2857-400F-B14F-E2FAAFA54B19}"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2956295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739FDD-2857-400F-B14F-E2FAAFA54B1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1650060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739FDD-2857-400F-B14F-E2FAAFA54B1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3258541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739FDD-2857-400F-B14F-E2FAAFA54B1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22050500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739FDD-2857-400F-B14F-E2FAAFA54B1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D147B-B92E-4685-90AB-EA4EB5860FBF}" type="slidenum">
              <a:rPr lang="en-US" smtClean="0"/>
              <a:t>‹#›</a:t>
            </a:fld>
            <a:endParaRPr lang="en-US"/>
          </a:p>
        </p:txBody>
      </p:sp>
    </p:spTree>
    <p:extLst>
      <p:ext uri="{BB962C8B-B14F-4D97-AF65-F5344CB8AC3E}">
        <p14:creationId xmlns:p14="http://schemas.microsoft.com/office/powerpoint/2010/main" val="55169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415846"/>
            <a:ext cx="8691562" cy="4365522"/>
          </a:xfrm>
          <a:prstGeom prst="rect">
            <a:avLst/>
          </a:prstGeom>
        </p:spPr>
        <p:txBody>
          <a:bodyPr vert="horz"/>
          <a:lstStyle>
            <a:lvl1pPr marL="285750" indent="-285750">
              <a:spcBef>
                <a:spcPts val="0"/>
              </a:spcBef>
              <a:spcAft>
                <a:spcPts val="1200"/>
              </a:spcAft>
              <a:buFont typeface="Arial" panose="020B0604020202020204" pitchFamily="34" charset="0"/>
              <a:buChar char="•"/>
              <a:defRPr sz="3600" b="0" i="0">
                <a:latin typeface="Arial"/>
                <a:cs typeface="Arial"/>
              </a:defRPr>
            </a:lvl1pPr>
            <a:lvl2pPr marL="742950" indent="-285750">
              <a:spcBef>
                <a:spcPts val="0"/>
              </a:spcBef>
              <a:spcAft>
                <a:spcPts val="1200"/>
              </a:spcAft>
              <a:buFont typeface="Wingdings" panose="05000000000000000000" pitchFamily="2" charset="2"/>
              <a:buChar char="§"/>
              <a:defRPr sz="3200" b="0" i="0">
                <a:latin typeface="Arial"/>
                <a:cs typeface="Arial"/>
              </a:defRPr>
            </a:lvl2pPr>
            <a:lvl3pPr marL="1143000" indent="-228600">
              <a:spcBef>
                <a:spcPts val="0"/>
              </a:spcBef>
              <a:spcAft>
                <a:spcPts val="1200"/>
              </a:spcAft>
              <a:buFont typeface="Courier New" panose="02070309020205020404" pitchFamily="49" charset="0"/>
              <a:buChar char="o"/>
              <a:defRPr sz="2800" b="0" i="0" baseline="0">
                <a:latin typeface="Arial"/>
                <a:cs typeface="Arial"/>
              </a:defRPr>
            </a:lvl3pPr>
            <a:lvl4pPr marL="1657350" indent="-285750">
              <a:spcBef>
                <a:spcPts val="0"/>
              </a:spcBef>
              <a:spcAft>
                <a:spcPts val="1200"/>
              </a:spcAft>
              <a:buFont typeface="Arial"/>
              <a:buChar char="•"/>
              <a:defRPr sz="2400" b="0" i="0" baseline="0">
                <a:latin typeface="Arial"/>
                <a:cs typeface="Arial"/>
              </a:defRPr>
            </a:lvl4pPr>
            <a:lvl5pPr marL="2057400" indent="-228600">
              <a:spcBef>
                <a:spcPts val="0"/>
              </a:spcBef>
              <a:spcAft>
                <a:spcPts val="1200"/>
              </a:spcAft>
              <a:buFont typeface="Wingdings" panose="05000000000000000000" pitchFamily="2" charset="2"/>
              <a:buChar char="§"/>
              <a:defRPr sz="2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2" y="358550"/>
            <a:ext cx="7933761" cy="909811"/>
          </a:xfrm>
          <a:prstGeom prst="rect">
            <a:avLst/>
          </a:prstGeom>
        </p:spPr>
        <p:txBody>
          <a:bodyPr/>
          <a:lstStyle>
            <a:lvl1pPr>
              <a:defRPr sz="4000" b="1" i="0">
                <a:solidFill>
                  <a:srgbClr val="B12C3D"/>
                </a:solidFill>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TM 617 </a:t>
            </a:r>
            <a:r>
              <a:rPr lang="en-US" i="1" dirty="0"/>
              <a:t>Next Generation Wireless</a:t>
            </a:r>
            <a:endParaRPr lang="en-US" dirty="0"/>
          </a:p>
        </p:txBody>
      </p:sp>
    </p:spTree>
    <p:extLst>
      <p:ext uri="{BB962C8B-B14F-4D97-AF65-F5344CB8AC3E}">
        <p14:creationId xmlns:p14="http://schemas.microsoft.com/office/powerpoint/2010/main" val="362089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1 col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415846"/>
            <a:ext cx="8691562" cy="4365522"/>
          </a:xfrm>
          <a:prstGeom prst="rect">
            <a:avLst/>
          </a:prstGeom>
        </p:spPr>
        <p:txBody>
          <a:bodyPr vert="horz"/>
          <a:lstStyle>
            <a:lvl1pPr marL="285750" indent="-285750">
              <a:spcBef>
                <a:spcPts val="0"/>
              </a:spcBef>
              <a:spcAft>
                <a:spcPts val="1200"/>
              </a:spcAft>
              <a:buFont typeface="Arial" panose="020B0604020202020204" pitchFamily="34" charset="0"/>
              <a:buChar char="•"/>
              <a:defRPr sz="3600" b="0" i="0">
                <a:latin typeface="Arial"/>
                <a:cs typeface="Arial"/>
              </a:defRPr>
            </a:lvl1pPr>
            <a:lvl2pPr marL="742950" indent="-285750">
              <a:spcBef>
                <a:spcPts val="0"/>
              </a:spcBef>
              <a:spcAft>
                <a:spcPts val="1200"/>
              </a:spcAft>
              <a:buFont typeface="Wingdings" panose="05000000000000000000" pitchFamily="2" charset="2"/>
              <a:buChar char="§"/>
              <a:defRPr sz="3200" b="0" i="0">
                <a:latin typeface="Arial"/>
                <a:cs typeface="Arial"/>
              </a:defRPr>
            </a:lvl2pPr>
            <a:lvl3pPr marL="1143000" indent="-228600">
              <a:spcBef>
                <a:spcPts val="0"/>
              </a:spcBef>
              <a:spcAft>
                <a:spcPts val="1200"/>
              </a:spcAft>
              <a:buFont typeface="Courier New" panose="02070309020205020404" pitchFamily="49" charset="0"/>
              <a:buChar char="o"/>
              <a:defRPr sz="2800" b="0" i="0" baseline="0">
                <a:latin typeface="Arial"/>
                <a:cs typeface="Arial"/>
              </a:defRPr>
            </a:lvl3pPr>
            <a:lvl4pPr marL="1657350" indent="-285750">
              <a:spcBef>
                <a:spcPts val="0"/>
              </a:spcBef>
              <a:spcAft>
                <a:spcPts val="1200"/>
              </a:spcAft>
              <a:buFont typeface="Arial"/>
              <a:buChar char="•"/>
              <a:defRPr sz="2400" b="0" i="0" baseline="0">
                <a:latin typeface="Arial"/>
                <a:cs typeface="Arial"/>
              </a:defRPr>
            </a:lvl4pPr>
            <a:lvl5pPr marL="2057400" indent="-228600">
              <a:spcBef>
                <a:spcPts val="0"/>
              </a:spcBef>
              <a:spcAft>
                <a:spcPts val="1200"/>
              </a:spcAft>
              <a:buFont typeface="Wingdings" panose="05000000000000000000" pitchFamily="2" charset="2"/>
              <a:buChar char="§"/>
              <a:defRPr sz="2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2" y="358550"/>
            <a:ext cx="7933761" cy="909811"/>
          </a:xfrm>
          <a:prstGeom prst="rect">
            <a:avLst/>
          </a:prstGeom>
        </p:spPr>
        <p:txBody>
          <a:bodyPr/>
          <a:lstStyle>
            <a:lvl1pPr>
              <a:defRPr sz="4000" b="1" i="0">
                <a:solidFill>
                  <a:srgbClr val="B12C3D"/>
                </a:solidFill>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TM 617 </a:t>
            </a:r>
            <a:r>
              <a:rPr lang="en-US" i="1" dirty="0"/>
              <a:t>Next Generation Wireless</a:t>
            </a:r>
            <a:endParaRPr lang="en-US" dirty="0"/>
          </a:p>
        </p:txBody>
      </p:sp>
    </p:spTree>
    <p:extLst>
      <p:ext uri="{BB962C8B-B14F-4D97-AF65-F5344CB8AC3E}">
        <p14:creationId xmlns:p14="http://schemas.microsoft.com/office/powerpoint/2010/main" val="160220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 w/ bullets">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414382"/>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800" b="0" i="0">
                <a:latin typeface="Arial"/>
                <a:cs typeface="Arial"/>
              </a:defRPr>
            </a:lvl1pPr>
            <a:lvl2pPr marL="742950" indent="-285750">
              <a:spcBef>
                <a:spcPts val="0"/>
              </a:spcBef>
              <a:spcAft>
                <a:spcPts val="1200"/>
              </a:spcAft>
              <a:buFont typeface="Arial"/>
              <a:buChar char="•"/>
              <a:defRPr sz="1600" b="0" i="0">
                <a:latin typeface="Arial"/>
                <a:cs typeface="Arial"/>
              </a:defRPr>
            </a:lvl2pPr>
            <a:lvl3pPr marL="1143000" indent="-228600">
              <a:spcBef>
                <a:spcPts val="0"/>
              </a:spcBef>
              <a:spcAft>
                <a:spcPts val="1200"/>
              </a:spcAft>
              <a:buFont typeface="Arial"/>
              <a:buChar char="•"/>
              <a:defRPr sz="1600" b="0" i="0" baseline="0">
                <a:latin typeface="Arial"/>
                <a:cs typeface="Arial"/>
              </a:defRPr>
            </a:lvl3pPr>
            <a:lvl4pPr marL="1657350" indent="-285750">
              <a:spcBef>
                <a:spcPts val="0"/>
              </a:spcBef>
              <a:spcAft>
                <a:spcPts val="1200"/>
              </a:spcAft>
              <a:buFont typeface="Arial"/>
              <a:buChar char="•"/>
              <a:defRPr sz="1600" b="0" i="0" baseline="0">
                <a:latin typeface="Arial"/>
                <a:cs typeface="Arial"/>
              </a:defRPr>
            </a:lvl4pPr>
            <a:lvl5pPr marL="2057400" indent="-228600">
              <a:spcBef>
                <a:spcPts val="0"/>
              </a:spcBef>
              <a:spcAft>
                <a:spcPts val="1200"/>
              </a:spcAft>
              <a:buFont typeface="Arial"/>
              <a:buChar char="•"/>
              <a:defRPr sz="16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p:cNvSpPr>
            <a:spLocks noGrp="1"/>
          </p:cNvSpPr>
          <p:nvPr>
            <p:ph type="body" sz="quarter" idx="16" hasCustomPrompt="1"/>
          </p:nvPr>
        </p:nvSpPr>
        <p:spPr>
          <a:xfrm>
            <a:off x="4627391" y="1414382"/>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800" b="0" i="0">
                <a:latin typeface="Arial"/>
                <a:cs typeface="Arial"/>
              </a:defRPr>
            </a:lvl1pPr>
            <a:lvl2pPr marL="742950" indent="-285750">
              <a:spcBef>
                <a:spcPts val="0"/>
              </a:spcBef>
              <a:spcAft>
                <a:spcPts val="1200"/>
              </a:spcAft>
              <a:buFont typeface="Arial"/>
              <a:buChar char="•"/>
              <a:defRPr sz="1600" b="0" i="0">
                <a:latin typeface="Arial"/>
                <a:cs typeface="Arial"/>
              </a:defRPr>
            </a:lvl2pPr>
            <a:lvl3pPr marL="1143000" indent="-228600">
              <a:spcBef>
                <a:spcPts val="0"/>
              </a:spcBef>
              <a:spcAft>
                <a:spcPts val="1200"/>
              </a:spcAft>
              <a:buFont typeface="Arial"/>
              <a:buChar char="•"/>
              <a:defRPr sz="1600" b="0" i="0" baseline="0">
                <a:latin typeface="Arial"/>
                <a:cs typeface="Arial"/>
              </a:defRPr>
            </a:lvl3pPr>
            <a:lvl4pPr marL="1657350" indent="-285750">
              <a:spcBef>
                <a:spcPts val="0"/>
              </a:spcBef>
              <a:spcAft>
                <a:spcPts val="1200"/>
              </a:spcAft>
              <a:buFont typeface="Arial"/>
              <a:buChar char="•"/>
              <a:defRPr sz="1600" b="0" i="0" baseline="0">
                <a:latin typeface="Arial"/>
                <a:cs typeface="Arial"/>
              </a:defRPr>
            </a:lvl4pPr>
            <a:lvl5pPr marL="2057400" indent="-228600">
              <a:spcBef>
                <a:spcPts val="0"/>
              </a:spcBef>
              <a:spcAft>
                <a:spcPts val="1200"/>
              </a:spcAft>
              <a:buFont typeface="Arial"/>
              <a:buChar char="•"/>
              <a:defRPr sz="1600" b="0" i="0">
                <a:latin typeface="Arial"/>
                <a:cs typeface="Arial"/>
              </a:defRPr>
            </a:lvl5pPr>
          </a:lstStyle>
          <a:p>
            <a:pPr lvl="0"/>
            <a:r>
              <a:rPr lang="en-US" dirty="0"/>
              <a:t>Insert Bullets Here</a:t>
            </a:r>
          </a:p>
          <a:p>
            <a:pPr marL="742950" marR="0" lvl="1" indent="-285750" algn="l" defTabSz="457200" rtl="0" eaLnBrk="1" fontAlgn="auto" latinLnBrk="0" hangingPunct="1">
              <a:lnSpc>
                <a:spcPct val="100000"/>
              </a:lnSpc>
              <a:spcBef>
                <a:spcPts val="0"/>
              </a:spcBef>
              <a:spcAft>
                <a:spcPts val="1200"/>
              </a:spcAft>
              <a:buClrTx/>
              <a:buSzTx/>
              <a:buFont typeface="Arial"/>
              <a:buChar char="•"/>
              <a:tabLst/>
              <a:defRPr/>
            </a:pPr>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5172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 col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415846"/>
            <a:ext cx="8691562" cy="4365522"/>
          </a:xfrm>
          <a:prstGeom prst="rect">
            <a:avLst/>
          </a:prstGeom>
        </p:spPr>
        <p:txBody>
          <a:bodyPr vert="horz"/>
          <a:lstStyle>
            <a:lvl1pPr marL="0" indent="0">
              <a:spcBef>
                <a:spcPts val="0"/>
              </a:spcBef>
              <a:spcAft>
                <a:spcPts val="1200"/>
              </a:spcAft>
              <a:buFont typeface="Arial" panose="020B0604020202020204" pitchFamily="34" charset="0"/>
              <a:buNone/>
              <a:defRPr sz="1800" b="0" i="0">
                <a:latin typeface="Arial"/>
                <a:cs typeface="Arial"/>
              </a:defRPr>
            </a:lvl1pPr>
            <a:lvl2pPr marL="742950" indent="-285750">
              <a:spcBef>
                <a:spcPts val="0"/>
              </a:spcBef>
              <a:spcAft>
                <a:spcPts val="1200"/>
              </a:spcAft>
              <a:buFont typeface="Arial"/>
              <a:buChar char="•"/>
              <a:defRPr sz="1600" b="0" i="0">
                <a:latin typeface="Arial"/>
                <a:cs typeface="Arial"/>
              </a:defRPr>
            </a:lvl2pPr>
            <a:lvl3pPr marL="1143000" indent="-228600">
              <a:spcBef>
                <a:spcPts val="0"/>
              </a:spcBef>
              <a:spcAft>
                <a:spcPts val="1200"/>
              </a:spcAft>
              <a:buFont typeface="Arial"/>
              <a:buChar char="•"/>
              <a:defRPr sz="1600" b="0" i="0" baseline="0">
                <a:latin typeface="Arial"/>
                <a:cs typeface="Arial"/>
              </a:defRPr>
            </a:lvl3pPr>
            <a:lvl4pPr marL="1657350" indent="-285750">
              <a:spcBef>
                <a:spcPts val="0"/>
              </a:spcBef>
              <a:spcAft>
                <a:spcPts val="1200"/>
              </a:spcAft>
              <a:buFont typeface="Arial"/>
              <a:buChar char="•"/>
              <a:defRPr sz="1600" b="0" i="0" baseline="0">
                <a:latin typeface="Arial"/>
                <a:cs typeface="Arial"/>
              </a:defRPr>
            </a:lvl4pPr>
            <a:lvl5pPr marL="2057400" indent="-228600">
              <a:spcBef>
                <a:spcPts val="0"/>
              </a:spcBef>
              <a:spcAft>
                <a:spcPts val="1200"/>
              </a:spcAft>
              <a:buFont typeface="Arial"/>
              <a:buChar char="•"/>
              <a:defRPr sz="1600" b="0" i="0">
                <a:latin typeface="Arial"/>
                <a:cs typeface="Arial"/>
              </a:defRPr>
            </a:lvl5pPr>
          </a:lstStyle>
          <a:p>
            <a:pPr lvl="0"/>
            <a:r>
              <a:rPr lang="en-US" dirty="0"/>
              <a:t>Insert Text Here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9"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35855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2 col w/ bullets">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414382"/>
            <a:ext cx="4242014" cy="4384542"/>
          </a:xfrm>
          <a:prstGeom prst="rect">
            <a:avLst/>
          </a:prstGeom>
        </p:spPr>
        <p:txBody>
          <a:bodyPr vert="horz"/>
          <a:lstStyle>
            <a:lvl1pPr marL="0" indent="0">
              <a:spcBef>
                <a:spcPts val="0"/>
              </a:spcBef>
              <a:spcAft>
                <a:spcPts val="1200"/>
              </a:spcAft>
              <a:buFont typeface="Arial" panose="020B0604020202020204" pitchFamily="34" charset="0"/>
              <a:buNone/>
              <a:defRPr sz="1800" b="0" i="0">
                <a:latin typeface="Arial"/>
                <a:cs typeface="Arial"/>
              </a:defRPr>
            </a:lvl1pPr>
            <a:lvl2pPr marL="742950" indent="-285750">
              <a:spcBef>
                <a:spcPts val="0"/>
              </a:spcBef>
              <a:spcAft>
                <a:spcPts val="1200"/>
              </a:spcAft>
              <a:buFont typeface="Arial"/>
              <a:buChar char="•"/>
              <a:defRPr sz="1600" b="0" i="0">
                <a:latin typeface="Arial"/>
                <a:cs typeface="Arial"/>
              </a:defRPr>
            </a:lvl2pPr>
            <a:lvl3pPr marL="1143000" indent="-228600">
              <a:spcBef>
                <a:spcPts val="0"/>
              </a:spcBef>
              <a:spcAft>
                <a:spcPts val="1200"/>
              </a:spcAft>
              <a:buFont typeface="Arial"/>
              <a:buChar char="•"/>
              <a:defRPr sz="1600" b="0" i="0" baseline="0">
                <a:latin typeface="Arial"/>
                <a:cs typeface="Arial"/>
              </a:defRPr>
            </a:lvl3pPr>
            <a:lvl4pPr marL="1657350" indent="-285750">
              <a:spcBef>
                <a:spcPts val="0"/>
              </a:spcBef>
              <a:spcAft>
                <a:spcPts val="1200"/>
              </a:spcAft>
              <a:buFont typeface="Arial"/>
              <a:buChar char="•"/>
              <a:defRPr sz="1600" b="0" i="0" baseline="0">
                <a:latin typeface="Arial"/>
                <a:cs typeface="Arial"/>
              </a:defRPr>
            </a:lvl4pPr>
            <a:lvl5pPr marL="2057400" indent="-228600">
              <a:spcBef>
                <a:spcPts val="0"/>
              </a:spcBef>
              <a:spcAft>
                <a:spcPts val="1200"/>
              </a:spcAft>
              <a:buFont typeface="Arial"/>
              <a:buChar char="•"/>
              <a:defRPr sz="1600" b="0" i="0">
                <a:latin typeface="Arial"/>
                <a:cs typeface="Arial"/>
              </a:defRPr>
            </a:lvl5pPr>
          </a:lstStyle>
          <a:p>
            <a:pPr lvl="0"/>
            <a:r>
              <a:rPr lang="en-US" dirty="0"/>
              <a:t>Insert Text Here</a:t>
            </a:r>
          </a:p>
        </p:txBody>
      </p:sp>
      <p:sp>
        <p:nvSpPr>
          <p:cNvPr id="15" name="Text Placeholder 2"/>
          <p:cNvSpPr>
            <a:spLocks noGrp="1"/>
          </p:cNvSpPr>
          <p:nvPr>
            <p:ph type="body" sz="quarter" idx="16" hasCustomPrompt="1"/>
          </p:nvPr>
        </p:nvSpPr>
        <p:spPr>
          <a:xfrm>
            <a:off x="4627391" y="1414382"/>
            <a:ext cx="4242014" cy="4384542"/>
          </a:xfrm>
          <a:prstGeom prst="rect">
            <a:avLst/>
          </a:prstGeom>
        </p:spPr>
        <p:txBody>
          <a:bodyPr vert="horz"/>
          <a:lstStyle>
            <a:lvl1pPr marL="0" indent="0">
              <a:spcBef>
                <a:spcPts val="0"/>
              </a:spcBef>
              <a:spcAft>
                <a:spcPts val="1200"/>
              </a:spcAft>
              <a:buFont typeface="Arial" charset="0"/>
              <a:buNone/>
              <a:defRPr sz="1800" b="0" i="0">
                <a:latin typeface="Arial"/>
                <a:cs typeface="Arial"/>
              </a:defRPr>
            </a:lvl1pPr>
            <a:lvl2pPr marL="457200" indent="0">
              <a:spcBef>
                <a:spcPts val="0"/>
              </a:spcBef>
              <a:spcAft>
                <a:spcPts val="1200"/>
              </a:spcAft>
              <a:buFont typeface="Arial"/>
              <a:buNone/>
              <a:defRPr sz="1600" b="0" i="0">
                <a:latin typeface="Arial"/>
                <a:cs typeface="Arial"/>
              </a:defRPr>
            </a:lvl2pPr>
            <a:lvl3pPr marL="914400" indent="0">
              <a:spcBef>
                <a:spcPts val="0"/>
              </a:spcBef>
              <a:spcAft>
                <a:spcPts val="1200"/>
              </a:spcAft>
              <a:buFont typeface="Arial"/>
              <a:buNone/>
              <a:defRPr sz="1600" b="0" i="0" baseline="0">
                <a:latin typeface="Arial"/>
                <a:cs typeface="Arial"/>
              </a:defRPr>
            </a:lvl3pPr>
            <a:lvl4pPr marL="1371600" indent="0">
              <a:spcBef>
                <a:spcPts val="0"/>
              </a:spcBef>
              <a:spcAft>
                <a:spcPts val="1200"/>
              </a:spcAft>
              <a:buFont typeface="Arial"/>
              <a:buNone/>
              <a:defRPr sz="1600" b="0" i="0" baseline="0">
                <a:latin typeface="Arial"/>
                <a:cs typeface="Arial"/>
              </a:defRPr>
            </a:lvl4pPr>
            <a:lvl5pPr marL="1828800" indent="0">
              <a:spcBef>
                <a:spcPts val="0"/>
              </a:spcBef>
              <a:spcAft>
                <a:spcPts val="1200"/>
              </a:spcAft>
              <a:buFont typeface="Arial"/>
              <a:buNone/>
              <a:defRPr sz="1600" b="0" i="0">
                <a:latin typeface="Arial"/>
                <a:cs typeface="Arial"/>
              </a:defRPr>
            </a:lvl5pPr>
          </a:lstStyle>
          <a:p>
            <a:pPr lvl="0"/>
            <a:r>
              <a:rPr lang="en-US" dirty="0"/>
              <a:t>Insert Text Here</a:t>
            </a:r>
          </a:p>
        </p:txBody>
      </p:sp>
      <p:sp>
        <p:nvSpPr>
          <p:cNvPr id="7"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150487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rotWithShape="1">
          <a:blip r:embed="rId2">
            <a:extLst>
              <a:ext uri="{28A0092B-C50C-407E-A947-70E740481C1C}">
                <a14:useLocalDpi xmlns:a14="http://schemas.microsoft.com/office/drawing/2010/main"/>
              </a:ext>
            </a:extLst>
          </a:blip>
          <a:srcRect r="11231" b="8211"/>
          <a:stretch/>
        </p:blipFill>
        <p:spPr>
          <a:xfrm>
            <a:off x="4512989" y="1170132"/>
            <a:ext cx="4631011" cy="5220836"/>
          </a:xfrm>
          <a:prstGeom prst="rect">
            <a:avLst/>
          </a:prstGeom>
        </p:spPr>
      </p:pic>
      <p:sp>
        <p:nvSpPr>
          <p:cNvPr id="21" name="Text Placeholder 17"/>
          <p:cNvSpPr>
            <a:spLocks noGrp="1"/>
          </p:cNvSpPr>
          <p:nvPr>
            <p:ph type="body" sz="quarter" idx="13" hasCustomPrompt="1"/>
          </p:nvPr>
        </p:nvSpPr>
        <p:spPr>
          <a:xfrm>
            <a:off x="368420" y="1953484"/>
            <a:ext cx="5098315" cy="358924"/>
          </a:xfrm>
          <a:prstGeom prst="rect">
            <a:avLst/>
          </a:prstGeom>
        </p:spPr>
        <p:txBody>
          <a:bodyPr/>
          <a:lstStyle>
            <a:lvl1pPr marL="0" indent="0">
              <a:lnSpc>
                <a:spcPct val="100000"/>
              </a:lnSpc>
              <a:spcBef>
                <a:spcPts val="0"/>
              </a:spcBef>
              <a:buNone/>
              <a:defRPr lang="en-US" sz="2000" b="0" i="0" smtClean="0">
                <a:effectLst/>
              </a:defRPr>
            </a:lvl1pPr>
          </a:lstStyle>
          <a:p>
            <a:pPr lvl="0"/>
            <a:r>
              <a:rPr lang="en-US" dirty="0">
                <a:solidFill>
                  <a:schemeClr val="tx1"/>
                </a:solidFill>
              </a:rPr>
              <a:t>Class Number </a:t>
            </a:r>
          </a:p>
        </p:txBody>
      </p:sp>
      <p:sp>
        <p:nvSpPr>
          <p:cNvPr id="24"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
        <p:nvSpPr>
          <p:cNvPr id="26" name="Text Placeholder 19"/>
          <p:cNvSpPr>
            <a:spLocks noGrp="1"/>
          </p:cNvSpPr>
          <p:nvPr>
            <p:ph type="body" sz="quarter" idx="15" hasCustomPrompt="1"/>
          </p:nvPr>
        </p:nvSpPr>
        <p:spPr>
          <a:xfrm>
            <a:off x="368419" y="4196489"/>
            <a:ext cx="3503827" cy="1306044"/>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6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27" name="TextBox 26"/>
          <p:cNvSpPr txBox="1"/>
          <p:nvPr userDrawn="1"/>
        </p:nvSpPr>
        <p:spPr>
          <a:xfrm>
            <a:off x="359708" y="5643524"/>
            <a:ext cx="2864319" cy="338554"/>
          </a:xfrm>
          <a:prstGeom prst="rect">
            <a:avLst/>
          </a:prstGeom>
          <a:noFill/>
        </p:spPr>
        <p:txBody>
          <a:bodyPr wrap="square" rtlCol="0">
            <a:spAutoFit/>
          </a:bodyPr>
          <a:lstStyle/>
          <a:p>
            <a:pPr algn="l"/>
            <a:r>
              <a:rPr lang="en-US" sz="1600">
                <a:latin typeface="Arial" charset="0"/>
                <a:ea typeface="Arial" charset="0"/>
                <a:cs typeface="Arial" charset="0"/>
              </a:rPr>
              <a:t>For </a:t>
            </a:r>
            <a:r>
              <a:rPr lang="en-US" sz="1600" dirty="0">
                <a:latin typeface="Arial" charset="0"/>
                <a:ea typeface="Arial" charset="0"/>
                <a:cs typeface="Arial" charset="0"/>
              </a:rPr>
              <a:t>academic use only.</a:t>
            </a:r>
          </a:p>
        </p:txBody>
      </p:sp>
      <p:sp>
        <p:nvSpPr>
          <p:cNvPr id="7" name="Text Placeholder 17"/>
          <p:cNvSpPr>
            <a:spLocks noGrp="1"/>
          </p:cNvSpPr>
          <p:nvPr>
            <p:ph type="body" sz="quarter" idx="16" hasCustomPrompt="1"/>
          </p:nvPr>
        </p:nvSpPr>
        <p:spPr>
          <a:xfrm>
            <a:off x="368420" y="2312408"/>
            <a:ext cx="5786574" cy="1581166"/>
          </a:xfrm>
          <a:prstGeom prst="rect">
            <a:avLst/>
          </a:prstGeom>
        </p:spPr>
        <p:txBody>
          <a:bodyPr/>
          <a:lstStyle>
            <a:lvl1pPr marL="0" indent="0">
              <a:lnSpc>
                <a:spcPct val="100000"/>
              </a:lnSpc>
              <a:spcBef>
                <a:spcPts val="0"/>
              </a:spcBef>
              <a:buNone/>
              <a:defRPr lang="en-US" sz="3000" b="1" i="0" smtClean="0">
                <a:effectLst/>
              </a:defRPr>
            </a:lvl1pPr>
          </a:lstStyle>
          <a:p>
            <a:pPr lvl="0"/>
            <a:r>
              <a:rPr lang="en-US" dirty="0">
                <a:solidFill>
                  <a:schemeClr val="tx1"/>
                </a:solidFill>
              </a:rPr>
              <a:t>Class name that can be multiple lines</a:t>
            </a:r>
          </a:p>
        </p:txBody>
      </p:sp>
    </p:spTree>
    <p:extLst>
      <p:ext uri="{BB962C8B-B14F-4D97-AF65-F5344CB8AC3E}">
        <p14:creationId xmlns:p14="http://schemas.microsoft.com/office/powerpoint/2010/main" val="359237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
        <p:nvSpPr>
          <p:cNvPr id="3" name="Title 1"/>
          <p:cNvSpPr>
            <a:spLocks noGrp="1"/>
          </p:cNvSpPr>
          <p:nvPr>
            <p:ph type="title" hasCustomPrompt="1"/>
          </p:nvPr>
        </p:nvSpPr>
        <p:spPr>
          <a:xfrm>
            <a:off x="227012" y="358550"/>
            <a:ext cx="7933761" cy="909811"/>
          </a:xfrm>
          <a:prstGeom prst="rect">
            <a:avLst/>
          </a:prstGeom>
        </p:spPr>
        <p:txBody>
          <a:bodyPr/>
          <a:lstStyle>
            <a:lvl1pPr>
              <a:defRPr sz="3000" b="1" i="0">
                <a:solidFill>
                  <a:srgbClr val="B12C3D"/>
                </a:solidFill>
                <a:latin typeface="Arial"/>
                <a:cs typeface="Arial"/>
              </a:defRPr>
            </a:lvl1pPr>
          </a:lstStyle>
          <a:p>
            <a:r>
              <a:rPr lang="en-US" dirty="0"/>
              <a:t>Insert Slide Title</a:t>
            </a:r>
          </a:p>
        </p:txBody>
      </p:sp>
      <p:sp>
        <p:nvSpPr>
          <p:cNvPr id="4" name="Text Placeholder 4"/>
          <p:cNvSpPr>
            <a:spLocks noGrp="1"/>
          </p:cNvSpPr>
          <p:nvPr>
            <p:ph type="body" sz="quarter" idx="13" hasCustomPrompt="1"/>
          </p:nvPr>
        </p:nvSpPr>
        <p:spPr>
          <a:xfrm>
            <a:off x="227013" y="5968181"/>
            <a:ext cx="7933761" cy="309236"/>
          </a:xfrm>
          <a:prstGeom prst="rect">
            <a:avLst/>
          </a:prstGeom>
        </p:spPr>
        <p:txBody>
          <a:bodyPr vert="horz" wrap="none" anchor="t" anchorCtr="0"/>
          <a:lstStyle>
            <a:lvl1pPr marL="0" indent="0">
              <a:spcBef>
                <a:spcPts val="0"/>
              </a:spcBef>
              <a:buNone/>
              <a:defRPr sz="11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Course # and Title</a:t>
            </a:r>
          </a:p>
        </p:txBody>
      </p:sp>
    </p:spTree>
    <p:extLst>
      <p:ext uri="{BB962C8B-B14F-4D97-AF65-F5344CB8AC3E}">
        <p14:creationId xmlns:p14="http://schemas.microsoft.com/office/powerpoint/2010/main" val="243938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9.xml"/><Relationship Id="rId4"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emf"/><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theme" Target="../theme/theme5.xml"/><Relationship Id="rId4"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emf"/><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8.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3" name="Group 2"/>
          <p:cNvGrpSpPr/>
          <p:nvPr userDrawn="1"/>
        </p:nvGrpSpPr>
        <p:grpSpPr>
          <a:xfrm>
            <a:off x="0" y="12207"/>
            <a:ext cx="9144000" cy="557"/>
            <a:chOff x="0" y="12207"/>
            <a:chExt cx="9144000" cy="557"/>
          </a:xfrm>
        </p:grpSpPr>
        <p:cxnSp>
          <p:nvCxnSpPr>
            <p:cNvPr id="4" name="Straight Connector 3"/>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200" y="467365"/>
            <a:ext cx="2587752" cy="1035101"/>
          </a:xfrm>
          <a:prstGeom prst="rect">
            <a:avLst/>
          </a:prstGeom>
        </p:spPr>
      </p:pic>
      <p:grpSp>
        <p:nvGrpSpPr>
          <p:cNvPr id="7" name="Group 6"/>
          <p:cNvGrpSpPr/>
          <p:nvPr userDrawn="1"/>
        </p:nvGrpSpPr>
        <p:grpSpPr>
          <a:xfrm>
            <a:off x="0" y="6419355"/>
            <a:ext cx="9144000" cy="438645"/>
            <a:chOff x="0" y="4172975"/>
            <a:chExt cx="9144000" cy="438645"/>
          </a:xfrm>
        </p:grpSpPr>
        <p:cxnSp>
          <p:nvCxnSpPr>
            <p:cNvPr id="8" name="Straight Connector 7"/>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userDrawn="1"/>
        </p:nvPicPr>
        <p:blipFill>
          <a:blip r:embed="rId5"/>
          <a:stretch>
            <a:fillRect/>
          </a:stretch>
        </p:blipFill>
        <p:spPr>
          <a:xfrm>
            <a:off x="5391150" y="6584950"/>
            <a:ext cx="2933700" cy="127000"/>
          </a:xfrm>
          <a:prstGeom prst="rect">
            <a:avLst/>
          </a:prstGeom>
        </p:spPr>
      </p:pic>
      <p:sp>
        <p:nvSpPr>
          <p:cNvPr id="12" name="Slide Number Placeholder 1"/>
          <p:cNvSpPr txBox="1">
            <a:spLocks/>
          </p:cNvSpPr>
          <p:nvPr userDrawn="1"/>
        </p:nvSpPr>
        <p:spPr>
          <a:xfrm>
            <a:off x="8546351" y="6460940"/>
            <a:ext cx="476623"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342C3A-DD85-7843-B416-BD52AB030D59}" type="slidenum">
              <a:rPr lang="en-US" smtClean="0"/>
              <a:pPr/>
              <a:t>‹#›</a:t>
            </a:fld>
            <a:endParaRPr lang="en-US" dirty="0"/>
          </a:p>
        </p:txBody>
      </p:sp>
      <p:sp>
        <p:nvSpPr>
          <p:cNvPr id="13" name="TextBox 12"/>
          <p:cNvSpPr txBox="1"/>
          <p:nvPr userDrawn="1"/>
        </p:nvSpPr>
        <p:spPr>
          <a:xfrm>
            <a:off x="206324" y="6521455"/>
            <a:ext cx="4389273" cy="261610"/>
          </a:xfrm>
          <a:prstGeom prst="rect">
            <a:avLst/>
          </a:prstGeom>
          <a:noFill/>
        </p:spPr>
        <p:txBody>
          <a:bodyPr wrap="square" rtlCol="0">
            <a:spAutoFit/>
          </a:bodyPr>
          <a:lstStyle/>
          <a:p>
            <a:pPr algn="l"/>
            <a:r>
              <a:rPr lang="en-US" sz="1100" dirty="0">
                <a:solidFill>
                  <a:schemeClr val="tx1">
                    <a:lumMod val="50000"/>
                    <a:lumOff val="50000"/>
                  </a:schemeClr>
                </a:solidFill>
                <a:latin typeface="Arial" charset="0"/>
                <a:ea typeface="Arial" charset="0"/>
                <a:cs typeface="Arial" charset="0"/>
              </a:rPr>
              <a:t>©2020 School of Business</a:t>
            </a:r>
          </a:p>
        </p:txBody>
      </p:sp>
      <p:sp>
        <p:nvSpPr>
          <p:cNvPr id="14" name="TextBox 13">
            <a:extLst>
              <a:ext uri="{FF2B5EF4-FFF2-40B4-BE49-F238E27FC236}">
                <a16:creationId xmlns:a16="http://schemas.microsoft.com/office/drawing/2014/main" id="{0FDCE202-EBAA-4D33-B7BA-4F98C4C7CA96}"/>
              </a:ext>
            </a:extLst>
          </p:cNvPr>
          <p:cNvSpPr txBox="1"/>
          <p:nvPr userDrawn="1"/>
        </p:nvSpPr>
        <p:spPr>
          <a:xfrm>
            <a:off x="457200" y="2236698"/>
            <a:ext cx="8418576" cy="2677656"/>
          </a:xfrm>
          <a:prstGeom prst="rect">
            <a:avLst/>
          </a:prstGeom>
          <a:noFill/>
        </p:spPr>
        <p:txBody>
          <a:bodyPr wrap="square" rtlCol="0">
            <a:spAutoFit/>
          </a:bodyPr>
          <a:lstStyle/>
          <a:p>
            <a:pPr algn="ctr"/>
            <a:r>
              <a:rPr lang="en-US" sz="2800" b="1" dirty="0"/>
              <a:t>TM 617 Lecture Notes Two</a:t>
            </a:r>
            <a:br>
              <a:rPr lang="en-US" sz="2800" b="1" dirty="0"/>
            </a:br>
            <a:br>
              <a:rPr lang="en-US" sz="2800" b="1" dirty="0"/>
            </a:br>
            <a:r>
              <a:rPr lang="en-US" sz="2800" b="1" dirty="0"/>
              <a:t>Introduction to 6G Mobile Wireless Networks</a:t>
            </a:r>
            <a:br>
              <a:rPr lang="en-US" sz="2800" b="1" dirty="0"/>
            </a:br>
            <a:br>
              <a:rPr lang="en-US" sz="2800" b="1" dirty="0"/>
            </a:br>
            <a:br>
              <a:rPr lang="en-US" sz="2800" b="1" dirty="0"/>
            </a:br>
            <a:r>
              <a:rPr lang="en-US" sz="2800" b="1" dirty="0"/>
              <a:t>Prof. Kevin Ryan</a:t>
            </a:r>
            <a:endParaRPr lang="en-US" sz="2800" dirty="0"/>
          </a:p>
        </p:txBody>
      </p:sp>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4" r:id="rId1"/>
    <p:sldLayoutId id="2147483802"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
        <p:nvSpPr>
          <p:cNvPr id="12" name="TextBox 11"/>
          <p:cNvSpPr txBox="1"/>
          <p:nvPr userDrawn="1"/>
        </p:nvSpPr>
        <p:spPr>
          <a:xfrm>
            <a:off x="206324" y="6521455"/>
            <a:ext cx="4389273" cy="261610"/>
          </a:xfrm>
          <a:prstGeom prst="rect">
            <a:avLst/>
          </a:prstGeom>
          <a:noFill/>
        </p:spPr>
        <p:txBody>
          <a:bodyPr wrap="square" rtlCol="0">
            <a:spAutoFit/>
          </a:bodyPr>
          <a:lstStyle/>
          <a:p>
            <a:pPr algn="l"/>
            <a:r>
              <a:rPr lang="en-US" sz="1100" dirty="0">
                <a:solidFill>
                  <a:schemeClr val="tx1">
                    <a:lumMod val="50000"/>
                    <a:lumOff val="50000"/>
                  </a:schemeClr>
                </a:solidFill>
                <a:latin typeface="Arial" charset="0"/>
                <a:ea typeface="Arial" charset="0"/>
                <a:cs typeface="Arial" charset="0"/>
              </a:rPr>
              <a:t>©2020 School of Business</a:t>
            </a:r>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7" r:id="rId2"/>
    <p:sldLayoutId id="2147483800" r:id="rId3"/>
    <p:sldLayoutId id="2147483803" r:id="rId4"/>
    <p:sldLayoutId id="2147483804" r:id="rId5"/>
    <p:sldLayoutId id="2147483811"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oup 19"/>
          <p:cNvGrpSpPr/>
          <p:nvPr userDrawn="1"/>
        </p:nvGrpSpPr>
        <p:grpSpPr>
          <a:xfrm>
            <a:off x="0" y="6419355"/>
            <a:ext cx="9144000" cy="438645"/>
            <a:chOff x="0" y="3956541"/>
            <a:chExt cx="9144000" cy="438645"/>
          </a:xfrm>
        </p:grpSpPr>
        <p:cxnSp>
          <p:nvCxnSpPr>
            <p:cNvPr id="21" name="Straight Connector 20"/>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13" name="TextBox 12"/>
          <p:cNvSpPr txBox="1"/>
          <p:nvPr userDrawn="1"/>
        </p:nvSpPr>
        <p:spPr>
          <a:xfrm>
            <a:off x="206324" y="6521455"/>
            <a:ext cx="4389273" cy="261610"/>
          </a:xfrm>
          <a:prstGeom prst="rect">
            <a:avLst/>
          </a:prstGeom>
          <a:noFill/>
        </p:spPr>
        <p:txBody>
          <a:bodyPr wrap="square" rtlCol="0">
            <a:spAutoFit/>
          </a:bodyPr>
          <a:lstStyle/>
          <a:p>
            <a:pPr algn="l"/>
            <a:r>
              <a:rPr lang="en-US" sz="1100" dirty="0">
                <a:solidFill>
                  <a:schemeClr val="tx1">
                    <a:lumMod val="50000"/>
                    <a:lumOff val="50000"/>
                  </a:schemeClr>
                </a:solidFill>
                <a:latin typeface="Arial" charset="0"/>
                <a:ea typeface="Arial" charset="0"/>
                <a:cs typeface="Arial" charset="0"/>
              </a:rPr>
              <a:t>©2018 School of Business</a:t>
            </a:r>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4"/>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14" name="TextBox 13"/>
          <p:cNvSpPr txBox="1"/>
          <p:nvPr userDrawn="1"/>
        </p:nvSpPr>
        <p:spPr>
          <a:xfrm>
            <a:off x="206324" y="6521455"/>
            <a:ext cx="4389273" cy="261610"/>
          </a:xfrm>
          <a:prstGeom prst="rect">
            <a:avLst/>
          </a:prstGeom>
          <a:noFill/>
        </p:spPr>
        <p:txBody>
          <a:bodyPr wrap="square" rtlCol="0">
            <a:spAutoFit/>
          </a:bodyPr>
          <a:lstStyle/>
          <a:p>
            <a:pPr algn="l"/>
            <a:r>
              <a:rPr lang="en-US" sz="1100" dirty="0">
                <a:solidFill>
                  <a:schemeClr val="tx1">
                    <a:lumMod val="50000"/>
                    <a:lumOff val="50000"/>
                  </a:schemeClr>
                </a:solidFill>
                <a:latin typeface="Arial" charset="0"/>
                <a:ea typeface="Arial" charset="0"/>
                <a:cs typeface="Arial" charset="0"/>
              </a:rPr>
              <a:t>©2018 School of Business</a:t>
            </a:r>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695"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13" name="TextBox 12"/>
          <p:cNvSpPr txBox="1"/>
          <p:nvPr userDrawn="1"/>
        </p:nvSpPr>
        <p:spPr>
          <a:xfrm>
            <a:off x="206324" y="6521455"/>
            <a:ext cx="4389273" cy="261610"/>
          </a:xfrm>
          <a:prstGeom prst="rect">
            <a:avLst/>
          </a:prstGeom>
          <a:noFill/>
        </p:spPr>
        <p:txBody>
          <a:bodyPr wrap="square" rtlCol="0">
            <a:spAutoFit/>
          </a:bodyPr>
          <a:lstStyle/>
          <a:p>
            <a:pPr algn="l"/>
            <a:r>
              <a:rPr lang="en-US" sz="1100" dirty="0">
                <a:solidFill>
                  <a:schemeClr val="tx1">
                    <a:lumMod val="50000"/>
                    <a:lumOff val="50000"/>
                  </a:schemeClr>
                </a:solidFill>
                <a:latin typeface="Arial" charset="0"/>
                <a:ea typeface="Arial" charset="0"/>
                <a:cs typeface="Arial" charset="0"/>
              </a:rPr>
              <a:t>©2018 School of Business</a:t>
            </a:r>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805" r:id="rId2"/>
    <p:sldLayoutId id="2147483806"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Group 1"/>
          <p:cNvGrpSpPr/>
          <p:nvPr userDrawn="1"/>
        </p:nvGrpSpPr>
        <p:grpSpPr>
          <a:xfrm>
            <a:off x="0" y="6419355"/>
            <a:ext cx="9144000" cy="438645"/>
            <a:chOff x="0" y="3956541"/>
            <a:chExt cx="9144000" cy="438645"/>
          </a:xfrm>
        </p:grpSpPr>
        <p:cxnSp>
          <p:nvCxnSpPr>
            <p:cNvPr id="3" name="Straight Connector 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userDrawn="1"/>
        </p:nvPicPr>
        <p:blipFill>
          <a:blip r:embed="rId3"/>
          <a:stretch>
            <a:fillRect/>
          </a:stretch>
        </p:blipFill>
        <p:spPr>
          <a:xfrm>
            <a:off x="5391150" y="6584950"/>
            <a:ext cx="2933700" cy="127000"/>
          </a:xfrm>
          <a:prstGeom prst="rect">
            <a:avLst/>
          </a:prstGeom>
        </p:spPr>
      </p:pic>
      <p:sp>
        <p:nvSpPr>
          <p:cNvPr id="7"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cxnSp>
        <p:nvCxnSpPr>
          <p:cNvPr id="10" name="Straight Connector 9"/>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206324" y="6521455"/>
            <a:ext cx="4389273" cy="261610"/>
          </a:xfrm>
          <a:prstGeom prst="rect">
            <a:avLst/>
          </a:prstGeom>
          <a:noFill/>
        </p:spPr>
        <p:txBody>
          <a:bodyPr wrap="square" rtlCol="0">
            <a:spAutoFit/>
          </a:bodyPr>
          <a:lstStyle/>
          <a:p>
            <a:pPr algn="l"/>
            <a:r>
              <a:rPr lang="en-US" sz="1100" dirty="0">
                <a:solidFill>
                  <a:schemeClr val="tx1">
                    <a:lumMod val="50000"/>
                    <a:lumOff val="50000"/>
                  </a:schemeClr>
                </a:solidFill>
                <a:latin typeface="Arial" charset="0"/>
                <a:ea typeface="Arial" charset="0"/>
                <a:cs typeface="Arial" charset="0"/>
              </a:rPr>
              <a:t>©2018 School of Business</a:t>
            </a:r>
          </a:p>
        </p:txBody>
      </p:sp>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3" name="Group 2"/>
          <p:cNvGrpSpPr/>
          <p:nvPr userDrawn="1"/>
        </p:nvGrpSpPr>
        <p:grpSpPr>
          <a:xfrm>
            <a:off x="0" y="12207"/>
            <a:ext cx="9144000" cy="557"/>
            <a:chOff x="0" y="12207"/>
            <a:chExt cx="9144000" cy="557"/>
          </a:xfrm>
        </p:grpSpPr>
        <p:cxnSp>
          <p:nvCxnSpPr>
            <p:cNvPr id="4" name="Straight Connector 3"/>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200" y="467365"/>
            <a:ext cx="2587752" cy="1035101"/>
          </a:xfrm>
          <a:prstGeom prst="rect">
            <a:avLst/>
          </a:prstGeom>
        </p:spPr>
      </p:pic>
      <p:grpSp>
        <p:nvGrpSpPr>
          <p:cNvPr id="7" name="Group 6"/>
          <p:cNvGrpSpPr/>
          <p:nvPr userDrawn="1"/>
        </p:nvGrpSpPr>
        <p:grpSpPr>
          <a:xfrm>
            <a:off x="0" y="6419355"/>
            <a:ext cx="9144000" cy="438645"/>
            <a:chOff x="0" y="4172975"/>
            <a:chExt cx="9144000" cy="438645"/>
          </a:xfrm>
        </p:grpSpPr>
        <p:cxnSp>
          <p:nvCxnSpPr>
            <p:cNvPr id="8" name="Straight Connector 7"/>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userDrawn="1"/>
        </p:nvPicPr>
        <p:blipFill>
          <a:blip r:embed="rId5"/>
          <a:stretch>
            <a:fillRect/>
          </a:stretch>
        </p:blipFill>
        <p:spPr>
          <a:xfrm>
            <a:off x="5391150" y="6584950"/>
            <a:ext cx="2933700" cy="127000"/>
          </a:xfrm>
          <a:prstGeom prst="rect">
            <a:avLst/>
          </a:prstGeom>
        </p:spPr>
      </p:pic>
      <p:sp>
        <p:nvSpPr>
          <p:cNvPr id="12" name="Slide Number Placeholder 1"/>
          <p:cNvSpPr txBox="1">
            <a:spLocks/>
          </p:cNvSpPr>
          <p:nvPr userDrawn="1"/>
        </p:nvSpPr>
        <p:spPr>
          <a:xfrm>
            <a:off x="8546351" y="6460940"/>
            <a:ext cx="476623"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342C3A-DD85-7843-B416-BD52AB030D59}" type="slidenum">
              <a:rPr lang="en-US" smtClean="0"/>
              <a:pPr/>
              <a:t>‹#›</a:t>
            </a:fld>
            <a:endParaRPr lang="en-US" dirty="0"/>
          </a:p>
        </p:txBody>
      </p:sp>
      <p:sp>
        <p:nvSpPr>
          <p:cNvPr id="13" name="TextBox 12"/>
          <p:cNvSpPr txBox="1"/>
          <p:nvPr userDrawn="1"/>
        </p:nvSpPr>
        <p:spPr>
          <a:xfrm>
            <a:off x="206324" y="6521455"/>
            <a:ext cx="4389273" cy="261610"/>
          </a:xfrm>
          <a:prstGeom prst="rect">
            <a:avLst/>
          </a:prstGeom>
          <a:noFill/>
        </p:spPr>
        <p:txBody>
          <a:bodyPr wrap="square" rtlCol="0">
            <a:spAutoFit/>
          </a:bodyPr>
          <a:lstStyle/>
          <a:p>
            <a:pPr algn="l"/>
            <a:r>
              <a:rPr lang="en-US" sz="1100" dirty="0">
                <a:solidFill>
                  <a:schemeClr val="tx1">
                    <a:lumMod val="50000"/>
                    <a:lumOff val="50000"/>
                  </a:schemeClr>
                </a:solidFill>
                <a:latin typeface="Arial" charset="0"/>
                <a:ea typeface="Arial" charset="0"/>
                <a:cs typeface="Arial" charset="0"/>
              </a:rPr>
              <a:t>©2018 School of Business</a:t>
            </a:r>
          </a:p>
        </p:txBody>
      </p:sp>
    </p:spTree>
    <p:extLst>
      <p:ext uri="{BB962C8B-B14F-4D97-AF65-F5344CB8AC3E}">
        <p14:creationId xmlns:p14="http://schemas.microsoft.com/office/powerpoint/2010/main" val="1884038198"/>
      </p:ext>
    </p:extLst>
  </p:cSld>
  <p:clrMap bg1="lt1" tx1="dk1" bg2="lt2" tx2="dk2" accent1="accent1" accent2="accent2" accent3="accent3" accent4="accent4" accent5="accent5" accent6="accent6" hlink="hlink" folHlink="folHlink"/>
  <p:sldLayoutIdLst>
    <p:sldLayoutId id="2147483809" r:id="rId1"/>
    <p:sldLayoutId id="214748381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A739FDD-2857-400F-B14F-E2FAAFA54B19}" type="datetimeFigureOut">
              <a:rPr lang="en-US" smtClean="0"/>
              <a:t>1/17/2022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3D147B-B92E-4685-90AB-EA4EB5860FBF}" type="slidenum">
              <a:rPr lang="en-US" smtClean="0"/>
              <a:t>‹#›</a:t>
            </a:fld>
            <a:endParaRPr lang="en-US"/>
          </a:p>
        </p:txBody>
      </p:sp>
    </p:spTree>
    <p:extLst>
      <p:ext uri="{BB962C8B-B14F-4D97-AF65-F5344CB8AC3E}">
        <p14:creationId xmlns:p14="http://schemas.microsoft.com/office/powerpoint/2010/main" val="2063880277"/>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2342C3A-DD85-7843-B416-BD52AB030D59}" type="slidenum">
              <a:rPr lang="en-US" smtClean="0"/>
              <a:pPr/>
              <a:t>1</a:t>
            </a:fld>
            <a:endParaRPr lang="en-US" dirty="0"/>
          </a:p>
        </p:txBody>
      </p:sp>
      <p:sp>
        <p:nvSpPr>
          <p:cNvPr id="5" name="Text Placeholder 4"/>
          <p:cNvSpPr>
            <a:spLocks noGrp="1"/>
          </p:cNvSpPr>
          <p:nvPr>
            <p:ph type="body" sz="quarter" idx="16"/>
          </p:nvPr>
        </p:nvSpPr>
        <p:spPr>
          <a:xfrm>
            <a:off x="599243" y="1717739"/>
            <a:ext cx="7945513" cy="3422522"/>
          </a:xfrm>
        </p:spPr>
        <p:txBody>
          <a:bodyPr/>
          <a:lstStyle/>
          <a:p>
            <a:pPr algn="ctr"/>
            <a:r>
              <a:rPr lang="en-US" dirty="0"/>
              <a:t>EE 551 Lecture Notes One – Part One</a:t>
            </a:r>
          </a:p>
          <a:p>
            <a:pPr algn="ctr"/>
            <a:endParaRPr lang="en-US" dirty="0"/>
          </a:p>
          <a:p>
            <a:pPr algn="ctr"/>
            <a:r>
              <a:rPr lang="en-US" dirty="0"/>
              <a:t>Introduction</a:t>
            </a:r>
          </a:p>
          <a:p>
            <a:pPr algn="ctr"/>
            <a:endParaRPr lang="en-US" dirty="0"/>
          </a:p>
          <a:p>
            <a:pPr algn="ctr"/>
            <a:r>
              <a:rPr lang="en-US" dirty="0"/>
              <a:t>Prof. Kevin Ryan</a:t>
            </a:r>
          </a:p>
        </p:txBody>
      </p:sp>
    </p:spTree>
    <p:extLst>
      <p:ext uri="{BB962C8B-B14F-4D97-AF65-F5344CB8AC3E}">
        <p14:creationId xmlns:p14="http://schemas.microsoft.com/office/powerpoint/2010/main" val="344370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6218" y="1033948"/>
            <a:ext cx="8691563" cy="5114260"/>
          </a:xfrm>
        </p:spPr>
        <p:txBody>
          <a:bodyPr/>
          <a:lstStyle/>
          <a:p>
            <a:r>
              <a:rPr lang="en-US" dirty="0"/>
              <a:t>Python</a:t>
            </a:r>
          </a:p>
          <a:p>
            <a:pPr lvl="1"/>
            <a:r>
              <a:rPr lang="en-US" dirty="0"/>
              <a:t>Example of a “scripting” (or agile) language</a:t>
            </a:r>
          </a:p>
          <a:p>
            <a:pPr lvl="1"/>
            <a:r>
              <a:rPr lang="en-US" dirty="0"/>
              <a:t>Very flexible; easy experimentation</a:t>
            </a:r>
          </a:p>
          <a:p>
            <a:pPr lvl="1"/>
            <a:r>
              <a:rPr lang="en-US" dirty="0"/>
              <a:t>Widely used in many fields</a:t>
            </a:r>
          </a:p>
          <a:p>
            <a:pPr lvl="2"/>
            <a:r>
              <a:rPr lang="en-US" dirty="0"/>
              <a:t>Business, finance, data analytics</a:t>
            </a:r>
          </a:p>
          <a:p>
            <a:pPr lvl="2"/>
            <a:r>
              <a:rPr lang="en-US" dirty="0"/>
              <a:t>Engineering</a:t>
            </a:r>
          </a:p>
          <a:p>
            <a:pPr lvl="3"/>
            <a:r>
              <a:rPr lang="en-US" dirty="0"/>
              <a:t>One very interesting example; programmable networks (5G)</a:t>
            </a:r>
          </a:p>
          <a:p>
            <a:pPr lvl="2"/>
            <a:r>
              <a:rPr lang="en-US" dirty="0"/>
              <a:t>And many (many) other fields</a:t>
            </a:r>
          </a:p>
          <a:p>
            <a:pPr marL="0" indent="0">
              <a:buNone/>
            </a:pPr>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0" y="85630"/>
            <a:ext cx="9022973" cy="635587"/>
          </a:xfrm>
        </p:spPr>
        <p:txBody>
          <a:bodyPr/>
          <a:lstStyle/>
          <a:p>
            <a:r>
              <a:rPr lang="en-US" sz="3200" dirty="0"/>
              <a:t>The Python Programming Language</a:t>
            </a:r>
            <a:endParaRPr lang="en-US" sz="2800" dirty="0"/>
          </a:p>
        </p:txBody>
      </p:sp>
    </p:spTree>
    <p:extLst>
      <p:ext uri="{BB962C8B-B14F-4D97-AF65-F5344CB8AC3E}">
        <p14:creationId xmlns:p14="http://schemas.microsoft.com/office/powerpoint/2010/main" val="99160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Using Python</a:t>
            </a:r>
          </a:p>
        </p:txBody>
      </p:sp>
      <p:sp>
        <p:nvSpPr>
          <p:cNvPr id="3" name="Content Placeholder 2"/>
          <p:cNvSpPr>
            <a:spLocks noGrp="1"/>
          </p:cNvSpPr>
          <p:nvPr>
            <p:ph idx="1"/>
          </p:nvPr>
        </p:nvSpPr>
        <p:spPr>
          <a:xfrm>
            <a:off x="628650" y="2226469"/>
            <a:ext cx="8130340" cy="3263504"/>
          </a:xfrm>
        </p:spPr>
        <p:txBody>
          <a:bodyPr/>
          <a:lstStyle/>
          <a:p>
            <a:pPr>
              <a:buFontTx/>
              <a:buChar char="•"/>
            </a:pPr>
            <a:r>
              <a:rPr lang="en-US" altLang="en-US" dirty="0"/>
              <a:t>Python must be installed and configured prior to use</a:t>
            </a:r>
          </a:p>
          <a:p>
            <a:pPr lvl="1"/>
            <a:r>
              <a:rPr lang="en-US" altLang="en-US" dirty="0"/>
              <a:t>One of the items installed is the </a:t>
            </a:r>
            <a:r>
              <a:rPr lang="en-US" altLang="en-US" dirty="0">
                <a:solidFill>
                  <a:schemeClr val="accent1">
                    <a:lumMod val="75000"/>
                  </a:schemeClr>
                </a:solidFill>
              </a:rPr>
              <a:t>Python interpreter</a:t>
            </a:r>
          </a:p>
          <a:p>
            <a:pPr>
              <a:buFontTx/>
              <a:buChar char="•"/>
            </a:pPr>
            <a:r>
              <a:rPr lang="en-US" altLang="en-US" dirty="0"/>
              <a:t>Python interpreter can be used in two modes:</a:t>
            </a:r>
          </a:p>
          <a:p>
            <a:pPr lvl="1"/>
            <a:r>
              <a:rPr lang="en-US" altLang="en-US" dirty="0">
                <a:solidFill>
                  <a:schemeClr val="accent1">
                    <a:lumMod val="75000"/>
                  </a:schemeClr>
                </a:solidFill>
              </a:rPr>
              <a:t>Interactive mode</a:t>
            </a:r>
            <a:r>
              <a:rPr lang="en-US" altLang="en-US" dirty="0"/>
              <a:t>: enter statements on keyboard</a:t>
            </a:r>
          </a:p>
          <a:p>
            <a:pPr lvl="1"/>
            <a:r>
              <a:rPr lang="en-US" altLang="en-US" dirty="0">
                <a:solidFill>
                  <a:schemeClr val="accent1">
                    <a:lumMod val="75000"/>
                  </a:schemeClr>
                </a:solidFill>
              </a:rPr>
              <a:t>Script mode</a:t>
            </a:r>
            <a:r>
              <a:rPr lang="en-US" altLang="en-US" dirty="0"/>
              <a:t>: save statements in Python script</a:t>
            </a:r>
            <a:endParaRPr lang="he-IL" altLang="en-US" dirty="0"/>
          </a:p>
          <a:p>
            <a:endParaRPr lang="en-US" dirty="0"/>
          </a:p>
          <a:p>
            <a:endParaRPr lang="en-US" dirty="0"/>
          </a:p>
          <a:p>
            <a:endParaRPr lang="en-US" dirty="0"/>
          </a:p>
        </p:txBody>
      </p:sp>
    </p:spTree>
    <p:extLst>
      <p:ext uri="{BB962C8B-B14F-4D97-AF65-F5344CB8AC3E}">
        <p14:creationId xmlns:p14="http://schemas.microsoft.com/office/powerpoint/2010/main" val="156153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69" y="1071076"/>
            <a:ext cx="7886700" cy="994172"/>
          </a:xfrm>
        </p:spPr>
        <p:txBody>
          <a:bodyPr>
            <a:normAutofit/>
          </a:bodyPr>
          <a:lstStyle/>
          <a:p>
            <a:r>
              <a:rPr lang="en-US" altLang="en-US" dirty="0">
                <a:solidFill>
                  <a:schemeClr val="accent1">
                    <a:lumMod val="75000"/>
                  </a:schemeClr>
                </a:solidFill>
              </a:rPr>
              <a:t>Interactive Mode</a:t>
            </a:r>
            <a:endParaRPr lang="en-US" dirty="0">
              <a:solidFill>
                <a:schemeClr val="accent1">
                  <a:lumMod val="75000"/>
                </a:schemeClr>
              </a:solidFill>
            </a:endParaRPr>
          </a:p>
        </p:txBody>
      </p:sp>
      <p:sp>
        <p:nvSpPr>
          <p:cNvPr id="3" name="Content Placeholder 2"/>
          <p:cNvSpPr>
            <a:spLocks noGrp="1"/>
          </p:cNvSpPr>
          <p:nvPr>
            <p:ph idx="1"/>
          </p:nvPr>
        </p:nvSpPr>
        <p:spPr>
          <a:xfrm>
            <a:off x="628650" y="2226469"/>
            <a:ext cx="8130340" cy="3263504"/>
          </a:xfrm>
        </p:spPr>
        <p:txBody>
          <a:bodyPr/>
          <a:lstStyle/>
          <a:p>
            <a:pPr>
              <a:buFontTx/>
              <a:buChar char="•"/>
            </a:pPr>
            <a:r>
              <a:rPr lang="en-US" altLang="en-US" dirty="0"/>
              <a:t>When you start Python in interactive mode, you will see a prompt</a:t>
            </a:r>
          </a:p>
          <a:p>
            <a:pPr lvl="1"/>
            <a:r>
              <a:rPr lang="en-US" altLang="en-US" dirty="0"/>
              <a:t>Indicates the interpreter is waiting for a Python statement to be typed</a:t>
            </a:r>
          </a:p>
          <a:p>
            <a:pPr lvl="1"/>
            <a:r>
              <a:rPr lang="en-US" altLang="en-US" dirty="0"/>
              <a:t>Prompt reappears after previous statement is executed</a:t>
            </a:r>
          </a:p>
          <a:p>
            <a:pPr lvl="1"/>
            <a:r>
              <a:rPr lang="en-US" altLang="en-US" dirty="0"/>
              <a:t>Error message displayed If you incorrectly type a statement</a:t>
            </a:r>
          </a:p>
          <a:p>
            <a:pPr>
              <a:buFontTx/>
              <a:buChar char="•"/>
            </a:pPr>
            <a:r>
              <a:rPr lang="en-US" altLang="en-US" dirty="0"/>
              <a:t>Good way to learn new parts of Python</a:t>
            </a:r>
            <a:endParaRPr lang="he-IL" altLang="en-US" dirty="0"/>
          </a:p>
          <a:p>
            <a:endParaRPr lang="en-US" dirty="0"/>
          </a:p>
          <a:p>
            <a:endParaRPr lang="en-US" dirty="0"/>
          </a:p>
          <a:p>
            <a:endParaRPr lang="en-US" dirty="0"/>
          </a:p>
        </p:txBody>
      </p:sp>
    </p:spTree>
    <p:extLst>
      <p:ext uri="{BB962C8B-B14F-4D97-AF65-F5344CB8AC3E}">
        <p14:creationId xmlns:p14="http://schemas.microsoft.com/office/powerpoint/2010/main" val="40565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Writing Python Programs and Running Them in Script Mode</a:t>
            </a:r>
          </a:p>
        </p:txBody>
      </p:sp>
      <p:sp>
        <p:nvSpPr>
          <p:cNvPr id="3" name="Content Placeholder 2"/>
          <p:cNvSpPr>
            <a:spLocks noGrp="1"/>
          </p:cNvSpPr>
          <p:nvPr>
            <p:ph idx="1"/>
          </p:nvPr>
        </p:nvSpPr>
        <p:spPr>
          <a:xfrm>
            <a:off x="628650" y="2226469"/>
            <a:ext cx="8130340" cy="3263504"/>
          </a:xfrm>
        </p:spPr>
        <p:txBody>
          <a:bodyPr/>
          <a:lstStyle/>
          <a:p>
            <a:pPr>
              <a:buFontTx/>
              <a:buChar char="•"/>
            </a:pPr>
            <a:r>
              <a:rPr lang="en-US" altLang="en-US" dirty="0"/>
              <a:t>Statements entered in interactive mode are not saved as a program</a:t>
            </a:r>
          </a:p>
          <a:p>
            <a:pPr>
              <a:buFontTx/>
              <a:buChar char="•"/>
            </a:pPr>
            <a:r>
              <a:rPr lang="en-US" altLang="en-US" dirty="0"/>
              <a:t>To have a program use script mode</a:t>
            </a:r>
          </a:p>
          <a:p>
            <a:pPr lvl="1"/>
            <a:r>
              <a:rPr lang="en-US" altLang="en-US" dirty="0"/>
              <a:t>Save a set of Python statements in a file</a:t>
            </a:r>
          </a:p>
          <a:p>
            <a:pPr lvl="1"/>
            <a:r>
              <a:rPr lang="en-US" altLang="en-US" dirty="0"/>
              <a:t>The filename should have the </a:t>
            </a:r>
            <a:r>
              <a:rPr lang="en-US" altLang="en-US" dirty="0">
                <a:solidFill>
                  <a:srgbClr val="FF0000"/>
                </a:solidFill>
                <a:latin typeface="Courier New" panose="02070309020205020404" pitchFamily="49" charset="0"/>
                <a:cs typeface="Courier New" panose="02070309020205020404" pitchFamily="49" charset="0"/>
              </a:rPr>
              <a:t>.</a:t>
            </a:r>
            <a:r>
              <a:rPr lang="en-US" altLang="en-US" dirty="0" err="1">
                <a:solidFill>
                  <a:srgbClr val="FF0000"/>
                </a:solidFill>
                <a:latin typeface="Courier New" panose="02070309020205020404" pitchFamily="49" charset="0"/>
                <a:cs typeface="Courier New" panose="02070309020205020404" pitchFamily="49" charset="0"/>
              </a:rPr>
              <a:t>py</a:t>
            </a:r>
            <a:r>
              <a:rPr lang="en-US" altLang="en-US" dirty="0">
                <a:solidFill>
                  <a:srgbClr val="FF0000"/>
                </a:solidFill>
              </a:rPr>
              <a:t> </a:t>
            </a:r>
            <a:r>
              <a:rPr lang="en-US" altLang="en-US" dirty="0"/>
              <a:t>extension</a:t>
            </a:r>
          </a:p>
          <a:p>
            <a:pPr lvl="1"/>
            <a:r>
              <a:rPr lang="en-US" altLang="en-US" dirty="0"/>
              <a:t>To run the file, or script, type </a:t>
            </a:r>
          </a:p>
          <a:p>
            <a:pPr lvl="1">
              <a:buNone/>
            </a:pPr>
            <a:r>
              <a:rPr lang="en-US" altLang="en-US" dirty="0"/>
              <a:t>	</a:t>
            </a:r>
            <a:r>
              <a:rPr lang="en-US" altLang="en-US" dirty="0">
                <a:latin typeface="Courier New" panose="02070309020205020404" pitchFamily="49" charset="0"/>
                <a:cs typeface="Courier New" panose="02070309020205020404" pitchFamily="49" charset="0"/>
              </a:rPr>
              <a:t>python </a:t>
            </a:r>
            <a:r>
              <a:rPr lang="en-US" altLang="en-US" i="1" dirty="0">
                <a:latin typeface="Courier New" panose="02070309020205020404" pitchFamily="49" charset="0"/>
                <a:cs typeface="Courier New" panose="02070309020205020404" pitchFamily="49" charset="0"/>
              </a:rPr>
              <a:t>filename</a:t>
            </a:r>
            <a:r>
              <a:rPr lang="en-US" altLang="en-US" dirty="0">
                <a:latin typeface="Courier New" panose="02070309020205020404" pitchFamily="49" charset="0"/>
                <a:cs typeface="Courier New" panose="02070309020205020404" pitchFamily="49" charset="0"/>
              </a:rPr>
              <a:t> </a:t>
            </a:r>
          </a:p>
          <a:p>
            <a:pPr lvl="1">
              <a:buNone/>
            </a:pPr>
            <a:r>
              <a:rPr lang="en-US" altLang="en-US" dirty="0"/>
              <a:t>	at the operating system command line</a:t>
            </a:r>
            <a:endParaRPr lang="he-IL" altLang="en-US" dirty="0"/>
          </a:p>
          <a:p>
            <a:endParaRPr lang="en-US" dirty="0"/>
          </a:p>
          <a:p>
            <a:endParaRPr lang="en-US" dirty="0"/>
          </a:p>
          <a:p>
            <a:endParaRPr lang="en-US" dirty="0"/>
          </a:p>
        </p:txBody>
      </p:sp>
    </p:spTree>
    <p:extLst>
      <p:ext uri="{BB962C8B-B14F-4D97-AF65-F5344CB8AC3E}">
        <p14:creationId xmlns:p14="http://schemas.microsoft.com/office/powerpoint/2010/main" val="144588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IDLE</a:t>
            </a:r>
          </a:p>
        </p:txBody>
      </p:sp>
      <p:sp>
        <p:nvSpPr>
          <p:cNvPr id="3" name="Content Placeholder 2"/>
          <p:cNvSpPr>
            <a:spLocks noGrp="1"/>
          </p:cNvSpPr>
          <p:nvPr>
            <p:ph idx="1"/>
          </p:nvPr>
        </p:nvSpPr>
        <p:spPr>
          <a:xfrm>
            <a:off x="628650" y="2226469"/>
            <a:ext cx="8130340" cy="3263504"/>
          </a:xfrm>
        </p:spPr>
        <p:txBody>
          <a:bodyPr/>
          <a:lstStyle/>
          <a:p>
            <a:pPr>
              <a:buFontTx/>
              <a:buChar char="•"/>
            </a:pPr>
            <a:r>
              <a:rPr lang="en-US" altLang="en-US" dirty="0"/>
              <a:t>IDLE (Integrated Development Program): single program that provides tools to write, execute and test a program</a:t>
            </a:r>
          </a:p>
          <a:p>
            <a:pPr lvl="1"/>
            <a:r>
              <a:rPr lang="en-US" altLang="en-US" dirty="0"/>
              <a:t>Automatically installed when Python language is installed</a:t>
            </a:r>
          </a:p>
          <a:p>
            <a:pPr lvl="1"/>
            <a:r>
              <a:rPr lang="en-US" altLang="en-US" dirty="0"/>
              <a:t>Runs in interactive mode</a:t>
            </a:r>
          </a:p>
          <a:p>
            <a:pPr lvl="1"/>
            <a:r>
              <a:rPr lang="en-US" altLang="en-US" dirty="0"/>
              <a:t>Has built-in text editor with features designed to help write Python programs</a:t>
            </a:r>
          </a:p>
          <a:p>
            <a:endParaRPr lang="en-US" dirty="0"/>
          </a:p>
          <a:p>
            <a:endParaRPr lang="en-US" dirty="0"/>
          </a:p>
          <a:p>
            <a:endParaRPr lang="en-US" dirty="0"/>
          </a:p>
        </p:txBody>
      </p:sp>
    </p:spTree>
    <p:extLst>
      <p:ext uri="{BB962C8B-B14F-4D97-AF65-F5344CB8AC3E}">
        <p14:creationId xmlns:p14="http://schemas.microsoft.com/office/powerpoint/2010/main" val="394781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8468" y="982964"/>
            <a:ext cx="8907064" cy="5183920"/>
          </a:xfrm>
        </p:spPr>
        <p:txBody>
          <a:bodyPr/>
          <a:lstStyle/>
          <a:p>
            <a:pPr marL="285750" marR="0" lvl="0" indent="-2857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Arial"/>
                <a:ea typeface="+mn-ea"/>
                <a:cs typeface="Arial"/>
              </a:rPr>
              <a:t>Programming Languages</a:t>
            </a:r>
          </a:p>
          <a:p>
            <a:pPr marL="285750" marR="0" lvl="0" indent="-2857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Arial"/>
                <a:ea typeface="+mn-ea"/>
                <a:cs typeface="Arial"/>
              </a:rPr>
              <a:t>Compilers and Interpreters</a:t>
            </a:r>
          </a:p>
          <a:p>
            <a:pPr marL="285750" marR="0" lvl="0" indent="-2857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Arial"/>
                <a:ea typeface="+mn-ea"/>
                <a:cs typeface="Arial"/>
              </a:rPr>
              <a:t>Portability</a:t>
            </a:r>
          </a:p>
          <a:p>
            <a:pPr marL="285750" marR="0" lvl="0" indent="-2857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Arial"/>
                <a:ea typeface="+mn-ea"/>
                <a:cs typeface="Arial"/>
              </a:rPr>
              <a:t>Beginning to use Python</a:t>
            </a:r>
          </a:p>
          <a:p>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569697"/>
          </a:xfrm>
        </p:spPr>
        <p:txBody>
          <a:bodyPr/>
          <a:lstStyle/>
          <a:p>
            <a:r>
              <a:rPr lang="en-US" dirty="0"/>
              <a:t>Summary</a:t>
            </a:r>
          </a:p>
        </p:txBody>
      </p:sp>
    </p:spTree>
    <p:extLst>
      <p:ext uri="{BB962C8B-B14F-4D97-AF65-F5344CB8AC3E}">
        <p14:creationId xmlns:p14="http://schemas.microsoft.com/office/powerpoint/2010/main" val="116806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7012" y="1225160"/>
            <a:ext cx="8680052" cy="2805303"/>
          </a:xfrm>
        </p:spPr>
        <p:txBody>
          <a:bodyPr/>
          <a:lstStyle/>
          <a:p>
            <a:r>
              <a:rPr lang="en-US" dirty="0"/>
              <a:t>Programming Languages</a:t>
            </a:r>
          </a:p>
          <a:p>
            <a:r>
              <a:rPr lang="en-US" dirty="0"/>
              <a:t>Compilers and Interpreters</a:t>
            </a:r>
          </a:p>
          <a:p>
            <a:r>
              <a:rPr lang="en-US" dirty="0"/>
              <a:t>Portability</a:t>
            </a:r>
          </a:p>
          <a:p>
            <a:r>
              <a:rPr lang="en-US" dirty="0"/>
              <a:t>Beginning to use Python</a:t>
            </a:r>
          </a:p>
          <a:p>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569697"/>
          </a:xfrm>
        </p:spPr>
        <p:txBody>
          <a:bodyPr/>
          <a:lstStyle/>
          <a:p>
            <a:r>
              <a:rPr lang="en-US" dirty="0"/>
              <a:t>Overview</a:t>
            </a:r>
          </a:p>
        </p:txBody>
      </p:sp>
    </p:spTree>
    <p:extLst>
      <p:ext uri="{BB962C8B-B14F-4D97-AF65-F5344CB8AC3E}">
        <p14:creationId xmlns:p14="http://schemas.microsoft.com/office/powerpoint/2010/main" val="289093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3539" y="700624"/>
            <a:ext cx="8856921" cy="5678912"/>
          </a:xfrm>
        </p:spPr>
        <p:txBody>
          <a:bodyPr/>
          <a:lstStyle/>
          <a:p>
            <a:r>
              <a:rPr lang="en-US" sz="3200" dirty="0"/>
              <a:t>Program; sequence of instructions</a:t>
            </a:r>
          </a:p>
          <a:p>
            <a:pPr lvl="1"/>
            <a:r>
              <a:rPr lang="en-US" sz="2800" dirty="0"/>
              <a:t>Requirement; exact and unambiguous</a:t>
            </a:r>
          </a:p>
          <a:p>
            <a:pPr lvl="1"/>
            <a:r>
              <a:rPr lang="en-US" sz="2800" dirty="0"/>
              <a:t>Examples (of </a:t>
            </a:r>
            <a:r>
              <a:rPr lang="en-US" sz="2800" i="1" dirty="0"/>
              <a:t>high-level</a:t>
            </a:r>
            <a:r>
              <a:rPr lang="en-US" sz="2800" dirty="0"/>
              <a:t> languages); Python, C++, Java, </a:t>
            </a:r>
            <a:r>
              <a:rPr lang="en-US" sz="2800" dirty="0" err="1"/>
              <a:t>Javascript</a:t>
            </a:r>
            <a:r>
              <a:rPr lang="en-US" sz="2800" dirty="0"/>
              <a:t>, Ruby, Perl, BASIC, and others</a:t>
            </a:r>
          </a:p>
          <a:p>
            <a:r>
              <a:rPr lang="en-US" sz="3200" i="1" dirty="0"/>
              <a:t>Syntax</a:t>
            </a:r>
            <a:r>
              <a:rPr lang="en-US" sz="3200" dirty="0"/>
              <a:t>; form</a:t>
            </a:r>
          </a:p>
          <a:p>
            <a:r>
              <a:rPr lang="en-US" sz="3200" i="1" dirty="0"/>
              <a:t>Semantics</a:t>
            </a:r>
            <a:r>
              <a:rPr lang="en-US" sz="3200" dirty="0"/>
              <a:t>; meaning</a:t>
            </a:r>
          </a:p>
          <a:p>
            <a:r>
              <a:rPr lang="en-US" sz="3200" dirty="0"/>
              <a:t>Coding; </a:t>
            </a:r>
          </a:p>
          <a:p>
            <a:pPr lvl="1"/>
            <a:r>
              <a:rPr lang="en-US" sz="2800" dirty="0"/>
              <a:t>Process of writing an algorithm in a programming language</a:t>
            </a:r>
          </a:p>
          <a:p>
            <a:pPr lvl="1"/>
            <a:r>
              <a:rPr lang="en-US" sz="2800" dirty="0"/>
              <a:t>We will be doing a lot of coding in the course!</a:t>
            </a:r>
          </a:p>
          <a:p>
            <a:pPr marL="0" indent="0">
              <a:buNone/>
            </a:pPr>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569697"/>
          </a:xfrm>
        </p:spPr>
        <p:txBody>
          <a:bodyPr/>
          <a:lstStyle/>
          <a:p>
            <a:r>
              <a:rPr lang="en-US" sz="3600" dirty="0"/>
              <a:t>Programming Languages</a:t>
            </a:r>
          </a:p>
        </p:txBody>
      </p:sp>
    </p:spTree>
    <p:extLst>
      <p:ext uri="{BB962C8B-B14F-4D97-AF65-F5344CB8AC3E}">
        <p14:creationId xmlns:p14="http://schemas.microsoft.com/office/powerpoint/2010/main" val="9475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66053" y="695869"/>
            <a:ext cx="8856921" cy="5678912"/>
          </a:xfrm>
        </p:spPr>
        <p:txBody>
          <a:bodyPr/>
          <a:lstStyle/>
          <a:p>
            <a:r>
              <a:rPr lang="en-US" sz="3200" i="1" dirty="0"/>
              <a:t>High-level</a:t>
            </a:r>
            <a:r>
              <a:rPr lang="en-US" sz="3200" dirty="0"/>
              <a:t> programming language</a:t>
            </a:r>
          </a:p>
          <a:p>
            <a:pPr lvl="1"/>
            <a:r>
              <a:rPr lang="en-US" sz="2800" dirty="0"/>
              <a:t>Designed to be used and understood by humans</a:t>
            </a:r>
          </a:p>
          <a:p>
            <a:r>
              <a:rPr lang="en-US" sz="3200" i="1" dirty="0"/>
              <a:t>Low-level </a:t>
            </a:r>
            <a:r>
              <a:rPr lang="en-US" sz="3200" dirty="0"/>
              <a:t>programming language</a:t>
            </a:r>
          </a:p>
          <a:p>
            <a:pPr lvl="1"/>
            <a:r>
              <a:rPr lang="en-US" sz="2800" dirty="0"/>
              <a:t>Machine language</a:t>
            </a:r>
          </a:p>
          <a:p>
            <a:pPr lvl="1"/>
            <a:r>
              <a:rPr lang="en-US" sz="2800" dirty="0"/>
              <a:t>Understood by computer hardware</a:t>
            </a:r>
          </a:p>
          <a:p>
            <a:pPr lvl="1"/>
            <a:r>
              <a:rPr lang="en-US" sz="2800" dirty="0"/>
              <a:t>Instructions represented by “ones” and “zeroes”</a:t>
            </a:r>
          </a:p>
          <a:p>
            <a:pPr lvl="2"/>
            <a:r>
              <a:rPr lang="en-US" sz="2400" dirty="0"/>
              <a:t>Why? Computer hardware is designed to be “binary”</a:t>
            </a:r>
          </a:p>
          <a:p>
            <a:pPr lvl="3"/>
            <a:r>
              <a:rPr lang="en-US" sz="2000" dirty="0"/>
              <a:t>Two states; ON (or “High”) and LOW (of “Off”)</a:t>
            </a:r>
          </a:p>
          <a:p>
            <a:r>
              <a:rPr lang="en-US" sz="3200" dirty="0"/>
              <a:t>Conclusion; We require a translation between a high-level language and machine language</a:t>
            </a:r>
          </a:p>
          <a:p>
            <a:pPr marL="0" indent="0">
              <a:buNone/>
            </a:pPr>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645250"/>
          </a:xfrm>
        </p:spPr>
        <p:txBody>
          <a:bodyPr/>
          <a:lstStyle/>
          <a:p>
            <a:r>
              <a:rPr lang="en-US" sz="3600" dirty="0"/>
              <a:t>Programming Languages </a:t>
            </a:r>
            <a:r>
              <a:rPr lang="en-US" sz="2800" dirty="0"/>
              <a:t>(2)</a:t>
            </a:r>
            <a:endParaRPr lang="en-US" sz="3600" dirty="0"/>
          </a:p>
        </p:txBody>
      </p:sp>
    </p:spTree>
    <p:extLst>
      <p:ext uri="{BB962C8B-B14F-4D97-AF65-F5344CB8AC3E}">
        <p14:creationId xmlns:p14="http://schemas.microsoft.com/office/powerpoint/2010/main" val="416017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66053" y="695869"/>
            <a:ext cx="8856921" cy="5678912"/>
          </a:xfrm>
        </p:spPr>
        <p:txBody>
          <a:bodyPr/>
          <a:lstStyle/>
          <a:p>
            <a:r>
              <a:rPr lang="en-US" sz="3200" dirty="0"/>
              <a:t>High-level language can either be;</a:t>
            </a:r>
          </a:p>
          <a:p>
            <a:pPr lvl="1"/>
            <a:r>
              <a:rPr lang="en-US" sz="2800" i="1" dirty="0"/>
              <a:t>Compiled</a:t>
            </a:r>
            <a:r>
              <a:rPr lang="en-US" sz="2800" dirty="0"/>
              <a:t> or </a:t>
            </a:r>
            <a:r>
              <a:rPr lang="en-US" sz="2800" i="1" dirty="0"/>
              <a:t>Interpreted</a:t>
            </a:r>
          </a:p>
          <a:p>
            <a:r>
              <a:rPr lang="en-US" sz="3200" dirty="0"/>
              <a:t>Compiler</a:t>
            </a:r>
          </a:p>
          <a:p>
            <a:pPr lvl="1"/>
            <a:r>
              <a:rPr lang="en-US" sz="2800" dirty="0"/>
              <a:t>Converts high-level language into machine code</a:t>
            </a:r>
          </a:p>
          <a:p>
            <a:pPr lvl="1"/>
            <a:r>
              <a:rPr lang="en-US" sz="2800" dirty="0"/>
              <a:t>This conversion is done </a:t>
            </a:r>
            <a:r>
              <a:rPr lang="en-US" sz="2800" b="1" i="1" dirty="0"/>
              <a:t>before</a:t>
            </a:r>
            <a:r>
              <a:rPr lang="en-US" sz="2800" dirty="0"/>
              <a:t> program runs</a:t>
            </a:r>
          </a:p>
          <a:p>
            <a:pPr lvl="1"/>
            <a:r>
              <a:rPr lang="en-US" sz="2800" dirty="0"/>
              <a:t>Result; code runs faster</a:t>
            </a:r>
          </a:p>
          <a:p>
            <a:r>
              <a:rPr lang="en-US" sz="3200" dirty="0"/>
              <a:t>Interpreter</a:t>
            </a:r>
          </a:p>
          <a:p>
            <a:pPr lvl="1"/>
            <a:r>
              <a:rPr lang="en-US" sz="2800" dirty="0"/>
              <a:t>Converts each high-level program statement into machine code</a:t>
            </a:r>
          </a:p>
          <a:p>
            <a:pPr lvl="1"/>
            <a:r>
              <a:rPr lang="en-US" sz="2800" dirty="0"/>
              <a:t>One-by-one </a:t>
            </a:r>
            <a:r>
              <a:rPr lang="en-US" sz="2800" b="1" i="1" dirty="0"/>
              <a:t>during</a:t>
            </a:r>
            <a:r>
              <a:rPr lang="en-US" sz="2800" dirty="0"/>
              <a:t> program run</a:t>
            </a:r>
          </a:p>
          <a:p>
            <a:pPr marL="0" indent="0">
              <a:buNone/>
            </a:pPr>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645250"/>
          </a:xfrm>
        </p:spPr>
        <p:txBody>
          <a:bodyPr/>
          <a:lstStyle/>
          <a:p>
            <a:r>
              <a:rPr lang="en-US" sz="3600" dirty="0"/>
              <a:t>Compiler vs. Interpreter</a:t>
            </a:r>
          </a:p>
        </p:txBody>
      </p:sp>
    </p:spTree>
    <p:extLst>
      <p:ext uri="{BB962C8B-B14F-4D97-AF65-F5344CB8AC3E}">
        <p14:creationId xmlns:p14="http://schemas.microsoft.com/office/powerpoint/2010/main" val="365964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3539" y="956480"/>
            <a:ext cx="8856921" cy="5341289"/>
          </a:xfrm>
        </p:spPr>
        <p:txBody>
          <a:bodyPr/>
          <a:lstStyle/>
          <a:p>
            <a:r>
              <a:rPr lang="en-US" sz="3200" dirty="0"/>
              <a:t>Compiler</a:t>
            </a:r>
          </a:p>
          <a:p>
            <a:pPr lvl="1"/>
            <a:r>
              <a:rPr lang="en-US" sz="2800" dirty="0"/>
              <a:t>Complete program code is translated into machine code (before program execution)</a:t>
            </a:r>
          </a:p>
          <a:p>
            <a:pPr lvl="2"/>
            <a:r>
              <a:rPr lang="en-US" sz="2400" dirty="0"/>
              <a:t>Result; execution time is less</a:t>
            </a:r>
          </a:p>
          <a:p>
            <a:pPr lvl="1"/>
            <a:r>
              <a:rPr lang="en-US" sz="2800" dirty="0"/>
              <a:t>Machine language is stored</a:t>
            </a:r>
          </a:p>
          <a:p>
            <a:pPr lvl="2"/>
            <a:r>
              <a:rPr lang="en-US" sz="2400" dirty="0"/>
              <a:t>An .exe file is created before program run</a:t>
            </a:r>
          </a:p>
          <a:p>
            <a:pPr lvl="2"/>
            <a:r>
              <a:rPr lang="en-US" sz="2400" dirty="0"/>
              <a:t>Once program is compiled, it may be executed again without need for compiler or source code</a:t>
            </a:r>
          </a:p>
          <a:p>
            <a:pPr lvl="1"/>
            <a:r>
              <a:rPr lang="en-US" sz="2800" dirty="0"/>
              <a:t>Best suited for a production environment</a:t>
            </a:r>
          </a:p>
          <a:p>
            <a:pPr lvl="2"/>
            <a:r>
              <a:rPr lang="en-US" sz="2400" dirty="0"/>
              <a:t>Example; specific code imbedded into a device</a:t>
            </a:r>
          </a:p>
          <a:p>
            <a:pPr marL="0" indent="0">
              <a:buNone/>
            </a:pPr>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645250"/>
          </a:xfrm>
        </p:spPr>
        <p:txBody>
          <a:bodyPr/>
          <a:lstStyle/>
          <a:p>
            <a:r>
              <a:rPr lang="en-US" sz="3600" dirty="0"/>
              <a:t>Compiler vs. Interpreter </a:t>
            </a:r>
            <a:r>
              <a:rPr lang="en-US" sz="2800" dirty="0"/>
              <a:t>(2)</a:t>
            </a:r>
            <a:endParaRPr lang="en-US" sz="3600" dirty="0"/>
          </a:p>
        </p:txBody>
      </p:sp>
    </p:spTree>
    <p:extLst>
      <p:ext uri="{BB962C8B-B14F-4D97-AF65-F5344CB8AC3E}">
        <p14:creationId xmlns:p14="http://schemas.microsoft.com/office/powerpoint/2010/main" val="132611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66053" y="901520"/>
            <a:ext cx="8856921" cy="5366935"/>
          </a:xfrm>
        </p:spPr>
        <p:txBody>
          <a:bodyPr/>
          <a:lstStyle/>
          <a:p>
            <a:r>
              <a:rPr lang="en-US" sz="3200" dirty="0"/>
              <a:t>Interpreter</a:t>
            </a:r>
          </a:p>
          <a:p>
            <a:pPr lvl="1"/>
            <a:r>
              <a:rPr lang="en-US" sz="2800" dirty="0"/>
              <a:t>Source program executed line-by-line during execution</a:t>
            </a:r>
          </a:p>
          <a:p>
            <a:pPr lvl="2"/>
            <a:r>
              <a:rPr lang="en-US" sz="2400" dirty="0"/>
              <a:t>Result; increase in execution time</a:t>
            </a:r>
          </a:p>
          <a:p>
            <a:pPr lvl="1"/>
            <a:r>
              <a:rPr lang="en-US" sz="2800" dirty="0"/>
              <a:t>Machine language is not stored</a:t>
            </a:r>
          </a:p>
          <a:p>
            <a:pPr lvl="1"/>
            <a:r>
              <a:rPr lang="en-US" sz="2800" dirty="0"/>
              <a:t>Best suited for the program and development environment</a:t>
            </a:r>
          </a:p>
          <a:p>
            <a:pPr lvl="2"/>
            <a:r>
              <a:rPr lang="en-US" sz="2400" dirty="0"/>
              <a:t>Easier to use</a:t>
            </a:r>
          </a:p>
          <a:p>
            <a:pPr lvl="2"/>
            <a:r>
              <a:rPr lang="en-US" sz="2400" dirty="0"/>
              <a:t>Programs can be developed and run interactively</a:t>
            </a:r>
          </a:p>
          <a:p>
            <a:r>
              <a:rPr lang="en-US" sz="3200" dirty="0"/>
              <a:t>Python uses an interpreter</a:t>
            </a:r>
          </a:p>
          <a:p>
            <a:pPr marL="0" indent="0">
              <a:buNone/>
            </a:pPr>
            <a:endParaRPr lang="en-US" dirty="0"/>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645250"/>
          </a:xfrm>
        </p:spPr>
        <p:txBody>
          <a:bodyPr/>
          <a:lstStyle/>
          <a:p>
            <a:r>
              <a:rPr lang="en-US" sz="3600" dirty="0"/>
              <a:t>Compiler vs. Interpreter </a:t>
            </a:r>
            <a:r>
              <a:rPr lang="en-US" sz="2800" dirty="0"/>
              <a:t>(3)</a:t>
            </a:r>
            <a:endParaRPr lang="en-US" sz="3600" dirty="0"/>
          </a:p>
        </p:txBody>
      </p:sp>
    </p:spTree>
    <p:extLst>
      <p:ext uri="{BB962C8B-B14F-4D97-AF65-F5344CB8AC3E}">
        <p14:creationId xmlns:p14="http://schemas.microsoft.com/office/powerpoint/2010/main" val="391604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Compilers and Interpreters (3 of 3)</a:t>
            </a:r>
          </a:p>
        </p:txBody>
      </p:sp>
      <p:pic>
        <p:nvPicPr>
          <p:cNvPr id="5" name="Picture 2" descr="The process is as follows. The high level program reads as follows. print left parenthesis double quote hello Earthling double quote right parenthesis, and so forth. This program is sent to the interpreter. The interpreter converts the program to machine language instruction 1 0 1 0 0 0 0 1 and it is executed by central processing unit. The interpreter translates each high level instruction to its equivalent machine language instructions then immediately executes them. This process is repeated for each high level instruction. ">
            <a:extLst>
              <a:ext uri="{FF2B5EF4-FFF2-40B4-BE49-F238E27FC236}">
                <a16:creationId xmlns:a16="http://schemas.microsoft.com/office/drawing/2014/main" id="{90E49638-1465-4401-9BB6-5D312D04B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82238" y="2370409"/>
            <a:ext cx="7179524" cy="27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56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8468" y="860114"/>
            <a:ext cx="8907064" cy="5386140"/>
          </a:xfrm>
        </p:spPr>
        <p:txBody>
          <a:bodyPr/>
          <a:lstStyle/>
          <a:p>
            <a:r>
              <a:rPr lang="en-US" sz="3200" dirty="0"/>
              <a:t>Translation process provide portability</a:t>
            </a:r>
          </a:p>
          <a:p>
            <a:pPr lvl="1"/>
            <a:r>
              <a:rPr lang="en-US" sz="2800" dirty="0"/>
              <a:t>Exact same program can be executed on different machines</a:t>
            </a:r>
          </a:p>
          <a:p>
            <a:r>
              <a:rPr lang="en-US" sz="3200" dirty="0"/>
              <a:t>Different CPUs have different machine languages</a:t>
            </a:r>
          </a:p>
          <a:p>
            <a:pPr lvl="1"/>
            <a:r>
              <a:rPr lang="en-US" sz="2800" dirty="0"/>
              <a:t>Machine language on my PC is (most likely) different than machine language on my tablet</a:t>
            </a:r>
          </a:p>
          <a:p>
            <a:r>
              <a:rPr lang="en-US" sz="3200" dirty="0"/>
              <a:t>Same high-level program can run on my PC and tablet if;</a:t>
            </a:r>
          </a:p>
          <a:p>
            <a:pPr lvl="1"/>
            <a:r>
              <a:rPr lang="en-US" sz="2800" dirty="0"/>
              <a:t>Each has the correct compiler (or interpreter)</a:t>
            </a:r>
          </a:p>
        </p:txBody>
      </p:sp>
      <p:sp>
        <p:nvSpPr>
          <p:cNvPr id="3" name="Slide Number Placeholder 2"/>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342C3A-DD85-7843-B416-BD52AB030D59}" type="slidenum">
              <a:rPr kumimoji="0" lang="en-US" sz="1100" b="0" i="0" u="none" strike="noStrike" kern="1200" cap="none" spc="0" normalizeH="0" baseline="0" noProof="0" smtClean="0">
                <a:ln>
                  <a:noFill/>
                </a:ln>
                <a:solidFill>
                  <a:prstClr val="black">
                    <a:tint val="75000"/>
                  </a:prstClr>
                </a:solidFill>
                <a:effectLst/>
                <a:uLnTx/>
                <a:uFillTx/>
                <a:latin typeface="Arial"/>
                <a:ea typeface="+mn-ea"/>
                <a:cs typeface="Arial"/>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Arial"/>
              <a:ea typeface="+mn-ea"/>
              <a:cs typeface="Arial"/>
            </a:endParaRPr>
          </a:p>
        </p:txBody>
      </p:sp>
      <p:sp>
        <p:nvSpPr>
          <p:cNvPr id="4" name="Title 3"/>
          <p:cNvSpPr>
            <a:spLocks noGrp="1"/>
          </p:cNvSpPr>
          <p:nvPr>
            <p:ph type="title"/>
          </p:nvPr>
        </p:nvSpPr>
        <p:spPr>
          <a:xfrm>
            <a:off x="227012" y="130927"/>
            <a:ext cx="7933761" cy="569697"/>
          </a:xfrm>
        </p:spPr>
        <p:txBody>
          <a:bodyPr/>
          <a:lstStyle/>
          <a:p>
            <a:r>
              <a:rPr lang="en-US" sz="3600" dirty="0"/>
              <a:t>Important Observation; Portability</a:t>
            </a:r>
          </a:p>
        </p:txBody>
      </p:sp>
    </p:spTree>
    <p:extLst>
      <p:ext uri="{BB962C8B-B14F-4D97-AF65-F5344CB8AC3E}">
        <p14:creationId xmlns:p14="http://schemas.microsoft.com/office/powerpoint/2010/main" val="4124032749"/>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40087</TotalTime>
  <Words>666</Words>
  <Application>Microsoft Office PowerPoint</Application>
  <PresentationFormat>On-screen Show (4:3)</PresentationFormat>
  <Paragraphs>118</Paragraphs>
  <Slides>15</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15</vt:i4>
      </vt:variant>
    </vt:vector>
  </HeadingPairs>
  <TitlesOfParts>
    <vt:vector size="29" baseType="lpstr">
      <vt:lpstr>Arial</vt:lpstr>
      <vt:lpstr>Calibri</vt:lpstr>
      <vt:lpstr>Calibri Light</vt:lpstr>
      <vt:lpstr>Century Gothic</vt:lpstr>
      <vt:lpstr>Courier New</vt:lpstr>
      <vt:lpstr>Wingdings</vt:lpstr>
      <vt:lpstr>Cover Slides</vt:lpstr>
      <vt:lpstr>Content - No Photos</vt:lpstr>
      <vt:lpstr>Blanks</vt:lpstr>
      <vt:lpstr>Content with Photos</vt:lpstr>
      <vt:lpstr>Charts, Data and Tables</vt:lpstr>
      <vt:lpstr>Closing Slide</vt:lpstr>
      <vt:lpstr>1_Cover Slides</vt:lpstr>
      <vt:lpstr>Office Theme</vt:lpstr>
      <vt:lpstr>PowerPoint Presentation</vt:lpstr>
      <vt:lpstr>Overview</vt:lpstr>
      <vt:lpstr>Programming Languages</vt:lpstr>
      <vt:lpstr>Programming Languages (2)</vt:lpstr>
      <vt:lpstr>Compiler vs. Interpreter</vt:lpstr>
      <vt:lpstr>Compiler vs. Interpreter (2)</vt:lpstr>
      <vt:lpstr>Compiler vs. Interpreter (3)</vt:lpstr>
      <vt:lpstr>Compilers and Interpreters (3 of 3)</vt:lpstr>
      <vt:lpstr>Important Observation; Portability</vt:lpstr>
      <vt:lpstr>The Python Programming Language</vt:lpstr>
      <vt:lpstr>Using Python</vt:lpstr>
      <vt:lpstr>Interactive Mode</vt:lpstr>
      <vt:lpstr>Writing Python Programs and Running Them in Script Mode</vt:lpstr>
      <vt:lpstr>IDLE</vt:lpstr>
      <vt:lpstr>Summary</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551 Lecture Notes</dc:title>
  <dc:creator>Laura Bubeck</dc:creator>
  <cp:lastModifiedBy>Kevin Ryan</cp:lastModifiedBy>
  <cp:revision>1201</cp:revision>
  <cp:lastPrinted>2016-08-09T14:57:31Z</cp:lastPrinted>
  <dcterms:created xsi:type="dcterms:W3CDTF">2013-11-01T14:42:31Z</dcterms:created>
  <dcterms:modified xsi:type="dcterms:W3CDTF">2022-01-17T07:28:27Z</dcterms:modified>
</cp:coreProperties>
</file>