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  <p:sldMasterId id="2147483675" r:id="rId2"/>
    <p:sldMasterId id="2147483705" r:id="rId3"/>
    <p:sldMasterId id="2147483688" r:id="rId4"/>
    <p:sldMasterId id="2147483697" r:id="rId5"/>
    <p:sldMasterId id="2147483761" r:id="rId6"/>
    <p:sldMasterId id="2147483808" r:id="rId7"/>
  </p:sldMasterIdLst>
  <p:notesMasterIdLst>
    <p:notesMasterId r:id="rId15"/>
  </p:notesMasterIdLst>
  <p:handoutMasterIdLst>
    <p:handoutMasterId r:id="rId16"/>
  </p:handoutMasterIdLst>
  <p:sldIdLst>
    <p:sldId id="314" r:id="rId8"/>
    <p:sldId id="266" r:id="rId9"/>
    <p:sldId id="768" r:id="rId10"/>
    <p:sldId id="769" r:id="rId11"/>
    <p:sldId id="770" r:id="rId12"/>
    <p:sldId id="771" r:id="rId13"/>
    <p:sldId id="7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  <p:cmAuthor id="5" name="Kevin Ryan" initials="KR" lastIdx="1" clrIdx="5">
    <p:extLst>
      <p:ext uri="{19B8F6BF-5375-455C-9EA6-DF929625EA0E}">
        <p15:presenceInfo xmlns:p15="http://schemas.microsoft.com/office/powerpoint/2012/main" userId="S::kryan@stevens.edu::c57c8389-7270-462f-8172-fb3323505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90152A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546" autoAdjust="0"/>
    <p:restoredTop sz="86418" autoAdjust="0"/>
  </p:normalViewPr>
  <p:slideViewPr>
    <p:cSldViewPr snapToGrid="0">
      <p:cViewPr varScale="1">
        <p:scale>
          <a:sx n="86" d="100"/>
          <a:sy n="86" d="100"/>
        </p:scale>
        <p:origin x="19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80155" y="1450565"/>
            <a:ext cx="4188542" cy="3996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936791" y="5586913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50565"/>
            <a:ext cx="4242014" cy="437013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431434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543262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431434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424569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599111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99564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8563027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372447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365582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77" y="1877962"/>
            <a:ext cx="2740354" cy="2337130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06068" y="3940848"/>
            <a:ext cx="4195867" cy="149639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Email</a:t>
            </a:r>
            <a:br>
              <a:rPr lang="en-US" dirty="0"/>
            </a:br>
            <a:r>
              <a:rPr lang="en-US" dirty="0"/>
              <a:t>Presenter’s phone number (optional)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06068" y="1781465"/>
            <a:ext cx="4195867" cy="1571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baseline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Thank You or other sign-off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3962400" y="432619"/>
            <a:ext cx="68826" cy="547656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60606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7546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8719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8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504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5923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CE202-EBAA-4D33-B7BA-4F98C4C7CA96}"/>
              </a:ext>
            </a:extLst>
          </p:cNvPr>
          <p:cNvSpPr txBox="1"/>
          <p:nvPr userDrawn="1"/>
        </p:nvSpPr>
        <p:spPr>
          <a:xfrm>
            <a:off x="457200" y="2236698"/>
            <a:ext cx="8418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TM 617 Lecture Notes Two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Introduction to 6G Mobile Wireless Networks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Prof. Kevin Ryan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0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7" r:id="rId2"/>
    <p:sldLayoutId id="2147483800" r:id="rId3"/>
    <p:sldLayoutId id="2147483803" r:id="rId4"/>
    <p:sldLayoutId id="2147483804" r:id="rId5"/>
    <p:sldLayoutId id="214748381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05" r:id="rId2"/>
    <p:sldLayoutId id="2147483806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9048" y="26122"/>
            <a:ext cx="304495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6679"/>
            <a:ext cx="6099048" cy="0"/>
          </a:xfrm>
          <a:prstGeom prst="line">
            <a:avLst/>
          </a:prstGeom>
          <a:ln w="50800">
            <a:solidFill>
              <a:srgbClr val="9015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40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90113" y="1668205"/>
            <a:ext cx="7563774" cy="352158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AAI/CPE/EE 551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List of Topics and Reading Assignment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Prof. Kevin Ryan</a:t>
            </a:r>
          </a:p>
        </p:txBody>
      </p:sp>
    </p:spTree>
    <p:extLst>
      <p:ext uri="{BB962C8B-B14F-4D97-AF65-F5344CB8AC3E}">
        <p14:creationId xmlns:p14="http://schemas.microsoft.com/office/powerpoint/2010/main" val="34437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589544"/>
            <a:ext cx="8907064" cy="5784623"/>
          </a:xfrm>
        </p:spPr>
        <p:txBody>
          <a:bodyPr/>
          <a:lstStyle/>
          <a:p>
            <a:r>
              <a:rPr lang="en-US" sz="3200" dirty="0"/>
              <a:t>Introducing Python Object Types (Data Structures)</a:t>
            </a:r>
          </a:p>
          <a:p>
            <a:pPr lvl="1"/>
            <a:r>
              <a:rPr lang="en-US" sz="2800" dirty="0"/>
              <a:t>Numbers</a:t>
            </a:r>
          </a:p>
          <a:p>
            <a:pPr lvl="1"/>
            <a:r>
              <a:rPr lang="en-US" sz="2800" dirty="0"/>
              <a:t>Strings</a:t>
            </a:r>
          </a:p>
          <a:p>
            <a:pPr lvl="1"/>
            <a:r>
              <a:rPr lang="en-US" sz="2800" dirty="0"/>
              <a:t>Lists</a:t>
            </a:r>
          </a:p>
          <a:p>
            <a:pPr lvl="1"/>
            <a:r>
              <a:rPr lang="en-US" sz="2800" dirty="0"/>
              <a:t>Dictionaries</a:t>
            </a:r>
          </a:p>
          <a:p>
            <a:r>
              <a:rPr lang="en-US" sz="3200" dirty="0"/>
              <a:t>An important technique:</a:t>
            </a:r>
          </a:p>
          <a:p>
            <a:pPr lvl="1"/>
            <a:r>
              <a:rPr lang="en-US" sz="2800" dirty="0"/>
              <a:t>List Comprehension </a:t>
            </a:r>
          </a:p>
          <a:p>
            <a:r>
              <a:rPr lang="en-US" sz="3200" dirty="0"/>
              <a:t>Two important terms:</a:t>
            </a:r>
          </a:p>
          <a:p>
            <a:pPr lvl="1"/>
            <a:r>
              <a:rPr lang="en-US" sz="2800" dirty="0"/>
              <a:t>Polymorphism and Immutability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28909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896234"/>
            <a:ext cx="8907064" cy="5065532"/>
          </a:xfrm>
        </p:spPr>
        <p:txBody>
          <a:bodyPr/>
          <a:lstStyle/>
          <a:p>
            <a:pPr marL="92075" marR="0">
              <a:spcBef>
                <a:spcPts val="45"/>
              </a:spcBef>
              <a:spcAft>
                <a:spcPts val="0"/>
              </a:spcAft>
            </a:pP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n-US" i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i="1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(5E) by Mark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Lutz </a:t>
            </a: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Optional; Chapters One through Three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Provides background on Python (advantages, applications of Python, Python Interpreter, IDLE)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may wish to browse the first three chapters</a:t>
            </a: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Four: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Python Ob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ject Types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(pages 95 – 124)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Strings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Lists</a:t>
            </a:r>
          </a:p>
          <a:p>
            <a:pPr marL="949325" lvl="2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Dictionaries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97654"/>
            <a:ext cx="7933761" cy="621437"/>
          </a:xfrm>
        </p:spPr>
        <p:txBody>
          <a:bodyPr/>
          <a:lstStyle/>
          <a:p>
            <a:r>
              <a:rPr lang="en-US" sz="3600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97384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7763"/>
            <a:ext cx="8907064" cy="5402473"/>
          </a:xfrm>
        </p:spPr>
        <p:txBody>
          <a:bodyPr/>
          <a:lstStyle/>
          <a:p>
            <a:r>
              <a:rPr lang="en-US" sz="3200" dirty="0"/>
              <a:t>Strings</a:t>
            </a:r>
          </a:p>
          <a:p>
            <a:pPr lvl="1"/>
            <a:r>
              <a:rPr lang="en-US" sz="2800" dirty="0"/>
              <a:t>Immutable! (along with numbers and tuples)</a:t>
            </a:r>
          </a:p>
          <a:p>
            <a:pPr lvl="1"/>
            <a:r>
              <a:rPr lang="en-US" sz="2800" dirty="0"/>
              <a:t>Operations:</a:t>
            </a:r>
          </a:p>
          <a:p>
            <a:pPr lvl="2"/>
            <a:r>
              <a:rPr lang="en-US" sz="2400" dirty="0" err="1"/>
              <a:t>len</a:t>
            </a:r>
            <a:endParaRPr lang="en-US" sz="2400" dirty="0"/>
          </a:p>
          <a:p>
            <a:pPr lvl="2"/>
            <a:r>
              <a:rPr lang="en-US" sz="2400" dirty="0"/>
              <a:t>Indexing and Slicing</a:t>
            </a:r>
          </a:p>
          <a:p>
            <a:pPr lvl="2"/>
            <a:r>
              <a:rPr lang="en-US" sz="2400" dirty="0"/>
              <a:t>Concatenation and Repetition</a:t>
            </a:r>
          </a:p>
          <a:p>
            <a:pPr lvl="1"/>
            <a:r>
              <a:rPr lang="en-US" sz="2800" dirty="0"/>
              <a:t>Methods:</a:t>
            </a:r>
          </a:p>
          <a:p>
            <a:pPr lvl="2"/>
            <a:r>
              <a:rPr lang="en-US" sz="2400" dirty="0"/>
              <a:t>.find, .replace, .split, .</a:t>
            </a:r>
            <a:r>
              <a:rPr lang="en-US" sz="2400" dirty="0" err="1"/>
              <a:t>rstrip</a:t>
            </a:r>
            <a:endParaRPr lang="en-US" sz="2400" dirty="0"/>
          </a:p>
          <a:p>
            <a:pPr lvl="2"/>
            <a:r>
              <a:rPr lang="en-US" sz="2400" dirty="0"/>
              <a:t>.upper</a:t>
            </a:r>
          </a:p>
          <a:p>
            <a:pPr lvl="2"/>
            <a:r>
              <a:rPr lang="en-US" sz="2400" dirty="0"/>
              <a:t>.</a:t>
            </a:r>
            <a:r>
              <a:rPr lang="en-US" sz="2400" dirty="0" err="1"/>
              <a:t>isalpha</a:t>
            </a:r>
            <a:r>
              <a:rPr lang="en-US" sz="2400" dirty="0"/>
              <a:t>, .</a:t>
            </a:r>
            <a:r>
              <a:rPr lang="en-US" sz="2400" dirty="0" err="1"/>
              <a:t>isdigit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</a:t>
            </a:r>
          </a:p>
        </p:txBody>
      </p:sp>
    </p:spTree>
    <p:extLst>
      <p:ext uri="{BB962C8B-B14F-4D97-AF65-F5344CB8AC3E}">
        <p14:creationId xmlns:p14="http://schemas.microsoft.com/office/powerpoint/2010/main" val="12112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7763"/>
            <a:ext cx="8907064" cy="5402473"/>
          </a:xfrm>
        </p:spPr>
        <p:txBody>
          <a:bodyPr/>
          <a:lstStyle/>
          <a:p>
            <a:r>
              <a:rPr lang="en-US" sz="3200" dirty="0"/>
              <a:t>Lists</a:t>
            </a:r>
          </a:p>
          <a:p>
            <a:pPr lvl="1"/>
            <a:r>
              <a:rPr lang="en-US" sz="2800" dirty="0"/>
              <a:t>Mutable! (along with dictionaries and sets)</a:t>
            </a:r>
          </a:p>
          <a:p>
            <a:pPr lvl="1"/>
            <a:r>
              <a:rPr lang="en-US" sz="2800" dirty="0"/>
              <a:t>Operations: (same as for strings)</a:t>
            </a:r>
          </a:p>
          <a:p>
            <a:pPr lvl="2"/>
            <a:r>
              <a:rPr lang="en-US" sz="2400" dirty="0" err="1"/>
              <a:t>len</a:t>
            </a:r>
            <a:endParaRPr lang="en-US" sz="2400" dirty="0"/>
          </a:p>
          <a:p>
            <a:pPr lvl="2"/>
            <a:r>
              <a:rPr lang="en-US" sz="2400" dirty="0"/>
              <a:t>Indexing and Slicing</a:t>
            </a:r>
          </a:p>
          <a:p>
            <a:pPr lvl="2"/>
            <a:r>
              <a:rPr lang="en-US" sz="2400" dirty="0"/>
              <a:t>Concatenation and Repetition</a:t>
            </a:r>
          </a:p>
          <a:p>
            <a:pPr lvl="1"/>
            <a:r>
              <a:rPr lang="en-US" sz="2800" dirty="0"/>
              <a:t>Methods: (different than strings)</a:t>
            </a:r>
          </a:p>
          <a:p>
            <a:pPr lvl="2"/>
            <a:r>
              <a:rPr lang="en-US" sz="2400" dirty="0"/>
              <a:t>.append</a:t>
            </a:r>
          </a:p>
          <a:p>
            <a:pPr lvl="2"/>
            <a:r>
              <a:rPr lang="en-US" sz="2400" dirty="0"/>
              <a:t>.pop</a:t>
            </a:r>
          </a:p>
          <a:p>
            <a:pPr lvl="2"/>
            <a:r>
              <a:rPr lang="en-US" sz="2400" dirty="0"/>
              <a:t>.sort, .reverse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928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7763"/>
            <a:ext cx="8907064" cy="5402473"/>
          </a:xfrm>
        </p:spPr>
        <p:txBody>
          <a:bodyPr/>
          <a:lstStyle/>
          <a:p>
            <a:r>
              <a:rPr lang="en-US" sz="3200" dirty="0"/>
              <a:t>We can have </a:t>
            </a:r>
            <a:r>
              <a:rPr lang="en-US" sz="3200" i="1" dirty="0"/>
              <a:t>nested</a:t>
            </a:r>
            <a:r>
              <a:rPr lang="en-US" sz="3200" dirty="0"/>
              <a:t> lists</a:t>
            </a:r>
          </a:p>
          <a:p>
            <a:r>
              <a:rPr lang="en-US" sz="3200" dirty="0"/>
              <a:t>List </a:t>
            </a:r>
            <a:r>
              <a:rPr lang="en-US" sz="3200" i="1" dirty="0"/>
              <a:t>comprehensions</a:t>
            </a:r>
          </a:p>
          <a:p>
            <a:pPr lvl="1"/>
            <a:r>
              <a:rPr lang="en-US" sz="2800" dirty="0"/>
              <a:t>We can think of it as a one-line </a:t>
            </a:r>
            <a:r>
              <a:rPr lang="en-US" sz="2800" i="1" dirty="0"/>
              <a:t>for</a:t>
            </a:r>
            <a:r>
              <a:rPr lang="en-US" sz="2800" dirty="0"/>
              <a:t> loop</a:t>
            </a:r>
          </a:p>
          <a:p>
            <a:pPr lvl="2"/>
            <a:r>
              <a:rPr lang="en-US" sz="2400" dirty="0"/>
              <a:t>Can also add an </a:t>
            </a:r>
            <a:r>
              <a:rPr lang="en-US" sz="2400" i="1" dirty="0"/>
              <a:t>if</a:t>
            </a:r>
            <a:r>
              <a:rPr lang="en-US" sz="2400" dirty="0"/>
              <a:t> statement</a:t>
            </a:r>
          </a:p>
          <a:p>
            <a:pPr lvl="1"/>
            <a:r>
              <a:rPr lang="en-US" sz="2800" dirty="0"/>
              <a:t>Application we examined:</a:t>
            </a:r>
          </a:p>
          <a:p>
            <a:pPr lvl="2"/>
            <a:r>
              <a:rPr lang="en-US" sz="2400" dirty="0"/>
              <a:t>Matrices</a:t>
            </a:r>
          </a:p>
          <a:p>
            <a:r>
              <a:rPr lang="en-US" sz="3200" dirty="0"/>
              <a:t>Range function</a:t>
            </a:r>
          </a:p>
          <a:p>
            <a:pPr lvl="1"/>
            <a:r>
              <a:rPr lang="en-US" sz="2800" dirty="0"/>
              <a:t>range(0, n)</a:t>
            </a:r>
          </a:p>
          <a:p>
            <a:pPr lvl="1"/>
            <a:r>
              <a:rPr lang="en-US" sz="2800" dirty="0"/>
              <a:t>list(range(0, n)</a:t>
            </a:r>
          </a:p>
          <a:p>
            <a:pPr lvl="1"/>
            <a:endParaRPr lang="en-US" sz="28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7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7763"/>
            <a:ext cx="8907064" cy="5402473"/>
          </a:xfrm>
        </p:spPr>
        <p:txBody>
          <a:bodyPr/>
          <a:lstStyle/>
          <a:p>
            <a:r>
              <a:rPr lang="en-US" sz="3200" dirty="0"/>
              <a:t>Dictionaries</a:t>
            </a:r>
          </a:p>
          <a:p>
            <a:pPr lvl="1"/>
            <a:r>
              <a:rPr lang="en-US" sz="2800" dirty="0"/>
              <a:t>“Mappings”</a:t>
            </a:r>
          </a:p>
          <a:p>
            <a:pPr lvl="2"/>
            <a:r>
              <a:rPr lang="en-US" sz="2400" dirty="0"/>
              <a:t>Map keys to values</a:t>
            </a:r>
          </a:p>
          <a:p>
            <a:pPr lvl="1"/>
            <a:r>
              <a:rPr lang="en-US" sz="2800" dirty="0"/>
              <a:t>Nesting</a:t>
            </a:r>
          </a:p>
          <a:p>
            <a:pPr lvl="2"/>
            <a:r>
              <a:rPr lang="en-US" sz="2400" dirty="0"/>
              <a:t>Result is a more detailed dictionary</a:t>
            </a:r>
          </a:p>
          <a:p>
            <a:pPr marL="457200" lvl="1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58215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40590</TotalTime>
  <Words>269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</vt:lpstr>
      <vt:lpstr>Cover Slides</vt:lpstr>
      <vt:lpstr>Content - No Photos</vt:lpstr>
      <vt:lpstr>Blanks</vt:lpstr>
      <vt:lpstr>Content with Photos</vt:lpstr>
      <vt:lpstr>Charts, Data and Tables</vt:lpstr>
      <vt:lpstr>Closing Slide</vt:lpstr>
      <vt:lpstr>1_Cover Slides</vt:lpstr>
      <vt:lpstr>PowerPoint Presentation</vt:lpstr>
      <vt:lpstr>List of Topics</vt:lpstr>
      <vt:lpstr>Reading Assignment</vt:lpstr>
      <vt:lpstr>Summary of Lecture</vt:lpstr>
      <vt:lpstr>Summary of Lecture (cont.)</vt:lpstr>
      <vt:lpstr>Summary of Lecture (cont.)</vt:lpstr>
      <vt:lpstr>Summary of Lecture (cont.)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551</dc:title>
  <dc:creator>Laura Bubeck</dc:creator>
  <cp:lastModifiedBy>Kevin Ryan</cp:lastModifiedBy>
  <cp:revision>1239</cp:revision>
  <cp:lastPrinted>2016-08-09T14:57:31Z</cp:lastPrinted>
  <dcterms:created xsi:type="dcterms:W3CDTF">2013-11-01T14:42:31Z</dcterms:created>
  <dcterms:modified xsi:type="dcterms:W3CDTF">2022-01-17T03:45:59Z</dcterms:modified>
</cp:coreProperties>
</file>