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</p:sldMasterIdLst>
  <p:notesMasterIdLst>
    <p:notesMasterId r:id="rId13"/>
  </p:notesMasterIdLst>
  <p:handoutMasterIdLst>
    <p:handoutMasterId r:id="rId14"/>
  </p:handoutMasterIdLst>
  <p:sldIdLst>
    <p:sldId id="314" r:id="rId8"/>
    <p:sldId id="266" r:id="rId9"/>
    <p:sldId id="775" r:id="rId10"/>
    <p:sldId id="768" r:id="rId11"/>
    <p:sldId id="7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  <p:cmAuthor id="5" name="Kevin Ryan" initials="KR" lastIdx="1" clrIdx="5">
    <p:extLst>
      <p:ext uri="{19B8F6BF-5375-455C-9EA6-DF929625EA0E}">
        <p15:presenceInfo xmlns:p15="http://schemas.microsoft.com/office/powerpoint/2012/main" userId="S::kryan@stevens.edu::c57c8389-7270-462f-8172-fb332350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20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0113" y="1668205"/>
            <a:ext cx="7563774" cy="352158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AAI/CPE/EE 551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List of Topics and Reading Assignment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619218"/>
            <a:ext cx="8907064" cy="5708429"/>
          </a:xfrm>
        </p:spPr>
        <p:txBody>
          <a:bodyPr/>
          <a:lstStyle/>
          <a:p>
            <a:r>
              <a:rPr lang="en-US" sz="3200" dirty="0"/>
              <a:t>Recursive Functions; continued (Chapter Nineteen)</a:t>
            </a:r>
          </a:p>
          <a:p>
            <a:pPr lvl="1"/>
            <a:r>
              <a:rPr lang="en-US" sz="2400" dirty="0"/>
              <a:t>Importance of a “call stack”</a:t>
            </a:r>
          </a:p>
          <a:p>
            <a:pPr lvl="1"/>
            <a:r>
              <a:rPr lang="en-US" sz="2400" dirty="0"/>
              <a:t>Can implement recursive-style procedures without recursive calls</a:t>
            </a:r>
          </a:p>
          <a:p>
            <a:pPr lvl="2"/>
            <a:r>
              <a:rPr lang="en-US" sz="2000" dirty="0"/>
              <a:t>“Breadth First” and “Depth First”</a:t>
            </a:r>
            <a:endParaRPr lang="en-US" sz="2400" i="1" dirty="0"/>
          </a:p>
          <a:p>
            <a:r>
              <a:rPr lang="en-US" sz="3200" dirty="0"/>
              <a:t>Anonymous Functions: lambda (Chapter Nineteen)</a:t>
            </a:r>
          </a:p>
          <a:p>
            <a:r>
              <a:rPr lang="en-US" sz="3200" dirty="0"/>
              <a:t>Functional Programming Tools (Chapter Nineteen)</a:t>
            </a:r>
          </a:p>
          <a:p>
            <a:pPr lvl="1"/>
            <a:r>
              <a:rPr lang="en-US" sz="2800" dirty="0"/>
              <a:t>map, filter, reduce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1310522"/>
            <a:ext cx="8907064" cy="4236955"/>
          </a:xfrm>
        </p:spPr>
        <p:txBody>
          <a:bodyPr/>
          <a:lstStyle/>
          <a:p>
            <a:r>
              <a:rPr lang="en-US" dirty="0"/>
              <a:t>Generators (Chapter Twenty)</a:t>
            </a:r>
          </a:p>
          <a:p>
            <a:pPr lvl="1"/>
            <a:r>
              <a:rPr lang="en-US" dirty="0"/>
              <a:t>Generator functions</a:t>
            </a:r>
          </a:p>
          <a:p>
            <a:pPr lvl="1"/>
            <a:r>
              <a:rPr lang="en-US" dirty="0"/>
              <a:t>Generator expressions</a:t>
            </a:r>
          </a:p>
          <a:p>
            <a:pPr lvl="1"/>
            <a:r>
              <a:rPr lang="en-US" dirty="0"/>
              <a:t>Why generators?</a:t>
            </a:r>
          </a:p>
          <a:p>
            <a:pPr lvl="2"/>
            <a:r>
              <a:rPr lang="en-US" dirty="0"/>
              <a:t>Specific example to show the benefit of generator functions</a:t>
            </a:r>
          </a:p>
          <a:p>
            <a:pPr lvl="3"/>
            <a:r>
              <a:rPr lang="en-US" dirty="0"/>
              <a:t>Permutations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1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1011568"/>
            <a:ext cx="8907064" cy="4834863"/>
          </a:xfrm>
        </p:spPr>
        <p:txBody>
          <a:bodyPr/>
          <a:lstStyle/>
          <a:p>
            <a:pPr marL="92075" marR="0">
              <a:spcBef>
                <a:spcPts val="45"/>
              </a:spcBef>
              <a:spcAft>
                <a:spcPts val="0"/>
              </a:spcAft>
            </a:pP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i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(5E) by Mark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Lutz </a:t>
            </a:r>
          </a:p>
          <a:p>
            <a:pPr marL="0" marR="0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Nineteen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Function Topics</a:t>
            </a:r>
          </a:p>
          <a:p>
            <a:pPr marL="263525" lvl="1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Twenty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Comprehensions and Generations (Generators?)</a:t>
            </a:r>
            <a:endParaRPr lang="en-US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note: not all topics in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chapters listed above are covered in our lecture. Please read the sections of each chapter we will cover in our lecture.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525" lvl="1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0" y="103252"/>
            <a:ext cx="7933761" cy="621437"/>
          </a:xfrm>
        </p:spPr>
        <p:txBody>
          <a:bodyPr/>
          <a:lstStyle/>
          <a:p>
            <a:r>
              <a:rPr lang="en-US" sz="3600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738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1044177"/>
            <a:ext cx="8907064" cy="4769646"/>
          </a:xfrm>
        </p:spPr>
        <p:txBody>
          <a:bodyPr/>
          <a:lstStyle/>
          <a:p>
            <a:r>
              <a:rPr lang="en-US" dirty="0"/>
              <a:t>Recursive Functions</a:t>
            </a:r>
            <a:endParaRPr lang="en-US" i="1" dirty="0"/>
          </a:p>
          <a:p>
            <a:r>
              <a:rPr lang="en-US" dirty="0"/>
              <a:t>Anonymous Functions: lambda</a:t>
            </a:r>
          </a:p>
          <a:p>
            <a:r>
              <a:rPr lang="en-US" dirty="0"/>
              <a:t>Functional Programming Tools 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Generators (Chapter Twenty)</a:t>
            </a:r>
          </a:p>
          <a:p>
            <a:pPr lvl="1"/>
            <a:r>
              <a:rPr lang="en-US" dirty="0"/>
              <a:t>Generator functions</a:t>
            </a:r>
          </a:p>
          <a:p>
            <a:pPr lvl="1"/>
            <a:r>
              <a:rPr lang="en-US" dirty="0"/>
              <a:t>Generator expressions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592079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41441</TotalTime>
  <Words>187</Words>
  <Application>Microsoft Office PowerPoint</Application>
  <PresentationFormat>On-screen Show 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PowerPoint Presentation</vt:lpstr>
      <vt:lpstr>List of Topics</vt:lpstr>
      <vt:lpstr>List of Topics (cont.)</vt:lpstr>
      <vt:lpstr>Reading Assignment</vt:lpstr>
      <vt:lpstr>Summary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</dc:title>
  <dc:creator>Laura Bubeck</dc:creator>
  <cp:lastModifiedBy>Kevin Ryan</cp:lastModifiedBy>
  <cp:revision>1259</cp:revision>
  <cp:lastPrinted>2016-08-09T14:57:31Z</cp:lastPrinted>
  <dcterms:created xsi:type="dcterms:W3CDTF">2013-11-01T14:42:31Z</dcterms:created>
  <dcterms:modified xsi:type="dcterms:W3CDTF">2022-02-22T02:01:18Z</dcterms:modified>
</cp:coreProperties>
</file>