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71" r:id="rId11"/>
    <p:sldId id="265" r:id="rId12"/>
    <p:sldId id="266" r:id="rId13"/>
  </p:sldIdLst>
  <p:sldSz cx="18288000" cy="10287000"/>
  <p:notesSz cx="6858000" cy="9144000"/>
  <p:embeddedFontLst>
    <p:embeddedFont>
      <p:font typeface="Calibri"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E44D8"/>
    <a:srgbClr val="363636"/>
    <a:srgbClr val="883C84"/>
    <a:srgbClr val="A100FF"/>
    <a:srgbClr val="461B49"/>
    <a:srgbClr val="963488"/>
    <a:srgbClr val="2831A2"/>
    <a:srgbClr val="2086AA"/>
    <a:srgbClr val="1994B1"/>
    <a:srgbClr val="00BA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0860" autoAdjust="0"/>
  </p:normalViewPr>
  <p:slideViewPr>
    <p:cSldViewPr>
      <p:cViewPr varScale="1">
        <p:scale>
          <a:sx n="42" d="100"/>
          <a:sy n="42" d="100"/>
        </p:scale>
        <p:origin x="-522" y="24"/>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pieChart>
        <c:varyColors val="1"/>
        <c:firstSliceAng val="0"/>
      </c:pieChart>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25.01.2024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18.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2.jpe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6.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18.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18.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descr="Screenshot (107).png"/>
          <p:cNvPicPr>
            <a:picLocks noChangeAspect="1"/>
          </p:cNvPicPr>
          <p:nvPr/>
        </p:nvPicPr>
        <p:blipFill>
          <a:blip r:embed="rId7" cstate="print"/>
          <a:stretch>
            <a:fillRect/>
          </a:stretch>
        </p:blipFill>
        <p:spPr>
          <a:xfrm>
            <a:off x="2667000" y="1335760"/>
            <a:ext cx="15544800" cy="8532140"/>
          </a:xfrm>
          <a:prstGeom prst="rect">
            <a:avLst/>
          </a:prstGeom>
        </p:spPr>
      </p:pic>
    </p:spTree>
  </p:cSld>
  <p:clrMapOvr>
    <a:masterClrMapping/>
  </p:clrMapOvr>
  <p:transition spd="slow" advClick="0" advTm="0">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cstate="print"/>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xmlns=""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xmlns=""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xmlns=""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xmlns=""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xmlns=""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xmlns=""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xmlns=""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xmlns=""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xmlns=""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xmlns=""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xmlns=""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xmlns=""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xmlns=""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xmlns=""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xmlns=""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xmlns=""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xmlns=""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xmlns=""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xmlns=""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xmlns=""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xmlns=""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xmlns=""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xmlns=""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xmlns=""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xmlns=""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xmlns=""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cstate="print"/>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xmlns=""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sp>
        <p:nvSpPr>
          <p:cNvPr id="45" name="TextBox 44">
            <a:extLst>
              <a:ext uri="{FF2B5EF4-FFF2-40B4-BE49-F238E27FC236}">
                <a16:creationId xmlns:a16="http://schemas.microsoft.com/office/drawing/2014/main" xmlns="" id="{1D28C51A-6B2E-AB14-C6F7-104BA74AA285}"/>
              </a:ext>
            </a:extLst>
          </p:cNvPr>
          <p:cNvSpPr txBox="1"/>
          <p:nvPr/>
        </p:nvSpPr>
        <p:spPr>
          <a:xfrm>
            <a:off x="13988142" y="1928579"/>
            <a:ext cx="4038600" cy="1384995"/>
          </a:xfrm>
          <a:prstGeom prst="rect">
            <a:avLst/>
          </a:prstGeom>
          <a:noFill/>
        </p:spPr>
        <p:txBody>
          <a:bodyPr wrap="square" rtlCol="0">
            <a:spAutoFit/>
          </a:bodyPr>
          <a:lstStyle/>
          <a:p>
            <a:pPr lvl="0"/>
            <a:r>
              <a:rPr lang="en-US" sz="3600" b="1" dirty="0" smtClean="0"/>
              <a:t>Andrew Fleming </a:t>
            </a:r>
          </a:p>
          <a:p>
            <a:pPr lvl="0"/>
            <a:r>
              <a:rPr lang="en-US" sz="2000" dirty="0" smtClean="0"/>
              <a:t>  </a:t>
            </a:r>
            <a:r>
              <a:rPr lang="en-US" sz="2800" dirty="0" smtClean="0"/>
              <a:t>Chief Technical Architect</a:t>
            </a:r>
          </a:p>
          <a:p>
            <a:endParaRPr lang="en-IN" sz="2000" b="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xmlns="" id="{EBCC9F75-C176-04DC-90CD-6C3A749F3DAE}"/>
              </a:ext>
            </a:extLst>
          </p:cNvPr>
          <p:cNvSpPr txBox="1"/>
          <p:nvPr/>
        </p:nvSpPr>
        <p:spPr>
          <a:xfrm>
            <a:off x="13988142" y="4879795"/>
            <a:ext cx="4038600" cy="1446550"/>
          </a:xfrm>
          <a:prstGeom prst="rect">
            <a:avLst/>
          </a:prstGeom>
          <a:noFill/>
        </p:spPr>
        <p:txBody>
          <a:bodyPr wrap="square" rtlCol="0">
            <a:spAutoFit/>
          </a:bodyPr>
          <a:lstStyle/>
          <a:p>
            <a:r>
              <a:rPr lang="en-US" sz="3600" b="1" dirty="0" smtClean="0"/>
              <a:t>Marcus </a:t>
            </a:r>
            <a:r>
              <a:rPr lang="en-US" sz="3600" b="1" dirty="0" err="1" smtClean="0"/>
              <a:t>Rompton</a:t>
            </a:r>
            <a:r>
              <a:rPr lang="en-US" sz="3600" b="1" dirty="0" smtClean="0"/>
              <a:t>  </a:t>
            </a:r>
            <a:endParaRPr lang="en-US" sz="3600" b="1" dirty="0" smtClean="0"/>
          </a:p>
          <a:p>
            <a:r>
              <a:rPr lang="en-US" sz="2000" dirty="0" smtClean="0"/>
              <a:t> </a:t>
            </a:r>
            <a:r>
              <a:rPr lang="en-US" sz="3200" dirty="0" smtClean="0"/>
              <a:t>Senior Principle</a:t>
            </a:r>
          </a:p>
          <a:p>
            <a:endParaRPr lang="en-IN" sz="2000" b="1"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xmlns="" id="{71F3CF53-4840-15DB-631E-6FBB18552525}"/>
              </a:ext>
            </a:extLst>
          </p:cNvPr>
          <p:cNvSpPr txBox="1"/>
          <p:nvPr/>
        </p:nvSpPr>
        <p:spPr>
          <a:xfrm>
            <a:off x="14020800" y="7810500"/>
            <a:ext cx="4038600" cy="1077218"/>
          </a:xfrm>
          <a:prstGeom prst="rect">
            <a:avLst/>
          </a:prstGeom>
          <a:noFill/>
        </p:spPr>
        <p:txBody>
          <a:bodyPr wrap="square" rtlCol="0">
            <a:spAutoFit/>
          </a:bodyPr>
          <a:lstStyle/>
          <a:p>
            <a:r>
              <a:rPr lang="en-US" sz="3200" b="1" dirty="0" err="1" smtClean="0"/>
              <a:t>Priyanka</a:t>
            </a:r>
            <a:r>
              <a:rPr lang="en-US" sz="3200" b="1" dirty="0" smtClean="0"/>
              <a:t> Singh </a:t>
            </a:r>
          </a:p>
          <a:p>
            <a:r>
              <a:rPr lang="en-US" sz="3200" dirty="0" smtClean="0"/>
              <a:t>Data Analyst</a:t>
            </a:r>
            <a:endParaRPr lang="en-US" sz="3200" dirty="0"/>
          </a:p>
        </p:txBody>
      </p:sp>
      <p:sp>
        <p:nvSpPr>
          <p:cNvPr id="40" name="Freeform 29"/>
          <p:cNvSpPr/>
          <p:nvPr/>
        </p:nvSpPr>
        <p:spPr>
          <a:xfrm>
            <a:off x="11582400" y="1104900"/>
            <a:ext cx="2187334" cy="2087727"/>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64266" t="1917" r="-22903" b="-93994"/>
            </a:stretch>
          </a:blipFill>
          <a:ln>
            <a:solidFill>
              <a:srgbClr val="00BAFF"/>
            </a:solidFill>
          </a:ln>
        </p:spPr>
        <p:txBody>
          <a:bodyPr/>
          <a:lstStyle/>
          <a:p>
            <a:endParaRPr lang="en-AU" dirty="0"/>
          </a:p>
        </p:txBody>
      </p:sp>
      <p:sp>
        <p:nvSpPr>
          <p:cNvPr id="41" name="Freeform 24"/>
          <p:cNvSpPr/>
          <p:nvPr/>
        </p:nvSpPr>
        <p:spPr>
          <a:xfrm>
            <a:off x="11411515" y="4019765"/>
            <a:ext cx="2187334" cy="2087727"/>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pic>
        <p:nvPicPr>
          <p:cNvPr id="49" name="Picture 48" descr="priyank.jpg"/>
          <p:cNvPicPr>
            <a:picLocks noChangeAspect="1"/>
          </p:cNvPicPr>
          <p:nvPr/>
        </p:nvPicPr>
        <p:blipFill>
          <a:blip r:embed="rId7" cstate="print"/>
          <a:stretch>
            <a:fillRect/>
          </a:stretch>
        </p:blipFill>
        <p:spPr>
          <a:xfrm>
            <a:off x="11471358" y="6972300"/>
            <a:ext cx="2092242" cy="2057400"/>
          </a:xfrm>
          <a:prstGeom prst="ellipse">
            <a:avLst/>
          </a:prstGeom>
          <a:ln w="63500" cap="rnd">
            <a:solidFill>
              <a:srgbClr val="2E44D8"/>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609600" y="342900"/>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533400" y="876300"/>
            <a:ext cx="1905000"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1676400" y="2552700"/>
            <a:ext cx="1879916"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7"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2667000" y="4381500"/>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8"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4114800" y="6057900"/>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8"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5715000" y="7734300"/>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8"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38100"/>
            <a:ext cx="7086782" cy="1231106"/>
          </a:xfrm>
          <a:prstGeom prst="rect">
            <a:avLst/>
          </a:prstGeom>
        </p:spPr>
        <p:txBody>
          <a:bodyPr wrap="square"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1371600"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2428113" y="2898020"/>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6466713" y="8115300"/>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4876800" y="6362700"/>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3429000" y="4803020"/>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xmlns="" id="{AB098BB3-7C49-AD72-FDD5-8BCF82FCB868}"/>
              </a:ext>
            </a:extLst>
          </p:cNvPr>
          <p:cNvSpPr/>
          <p:nvPr/>
        </p:nvSpPr>
        <p:spPr>
          <a:xfrm>
            <a:off x="8077200" y="7810500"/>
            <a:ext cx="9829800" cy="1371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Uncover </a:t>
            </a:r>
            <a:r>
              <a:rPr lang="en-US" sz="3000" b="1" dirty="0" smtClean="0">
                <a:solidFill>
                  <a:schemeClr val="tx1">
                    <a:lumMod val="95000"/>
                    <a:lumOff val="5000"/>
                  </a:schemeClr>
                </a:solidFill>
                <a:latin typeface="Arial" panose="020B0604020202020204" pitchFamily="34" charset="0"/>
                <a:cs typeface="Arial" panose="020B0604020202020204" pitchFamily="34" charset="0"/>
              </a:rPr>
              <a:t>Insights- </a:t>
            </a:r>
            <a:r>
              <a:rPr lang="en-US" sz="2400" b="1" dirty="0" smtClean="0">
                <a:solidFill>
                  <a:schemeClr val="tx1">
                    <a:lumMod val="95000"/>
                    <a:lumOff val="5000"/>
                  </a:schemeClr>
                </a:solidFill>
                <a:latin typeface="Arial" panose="020B0604020202020204" pitchFamily="34" charset="0"/>
                <a:cs typeface="Arial" panose="020B0604020202020204" pitchFamily="34" charset="0"/>
              </a:rPr>
              <a:t>Dug deeper into the data to uncover more </a:t>
            </a:r>
            <a:r>
              <a:rPr lang="en-US" sz="2400" b="1" dirty="0" err="1" smtClean="0">
                <a:solidFill>
                  <a:schemeClr val="tx1">
                    <a:lumMod val="95000"/>
                    <a:lumOff val="5000"/>
                  </a:schemeClr>
                </a:solidFill>
                <a:latin typeface="Arial" panose="020B0604020202020204" pitchFamily="34" charset="0"/>
                <a:cs typeface="Arial" panose="020B0604020202020204" pitchFamily="34" charset="0"/>
              </a:rPr>
              <a:t>usefull</a:t>
            </a:r>
            <a:r>
              <a:rPr lang="en-US" sz="2400" b="1" dirty="0" smtClean="0">
                <a:solidFill>
                  <a:schemeClr val="tx1">
                    <a:lumMod val="95000"/>
                    <a:lumOff val="5000"/>
                  </a:schemeClr>
                </a:solidFill>
                <a:latin typeface="Arial" panose="020B0604020202020204" pitchFamily="34" charset="0"/>
                <a:cs typeface="Arial" panose="020B0604020202020204" pitchFamily="34" charset="0"/>
              </a:rPr>
              <a:t> insights for more questions the stakeholder might have</a:t>
            </a:r>
            <a:endParaRPr lang="en-US" sz="24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7" name="Rectangle: Rounded Corners 46">
            <a:extLst>
              <a:ext uri="{FF2B5EF4-FFF2-40B4-BE49-F238E27FC236}">
                <a16:creationId xmlns:a16="http://schemas.microsoft.com/office/drawing/2014/main" xmlns="" id="{61F41796-D63A-4CA1-67EB-A93B7DAB0622}"/>
              </a:ext>
            </a:extLst>
          </p:cNvPr>
          <p:cNvSpPr/>
          <p:nvPr/>
        </p:nvSpPr>
        <p:spPr>
          <a:xfrm>
            <a:off x="6477000" y="6075126"/>
            <a:ext cx="107442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a:t>
            </a:r>
            <a:r>
              <a:rPr lang="en-US" sz="3000" b="1" dirty="0" smtClean="0">
                <a:solidFill>
                  <a:schemeClr val="tx1">
                    <a:lumMod val="95000"/>
                    <a:lumOff val="5000"/>
                  </a:schemeClr>
                </a:solidFill>
                <a:latin typeface="Arial" panose="020B0604020202020204" pitchFamily="34" charset="0"/>
                <a:cs typeface="Arial" panose="020B0604020202020204" pitchFamily="34" charset="0"/>
              </a:rPr>
              <a:t>Analysis-  </a:t>
            </a:r>
            <a:r>
              <a:rPr lang="en-US" sz="2400" b="1" dirty="0" smtClean="0">
                <a:solidFill>
                  <a:schemeClr val="tx1">
                    <a:lumMod val="95000"/>
                    <a:lumOff val="5000"/>
                  </a:schemeClr>
                </a:solidFill>
                <a:latin typeface="Arial" panose="020B0604020202020204" pitchFamily="34" charset="0"/>
                <a:cs typeface="Arial" panose="020B0604020202020204" pitchFamily="34" charset="0"/>
              </a:rPr>
              <a:t>With the help of Power BI, I analyzed the data to find the required insights and answer the stakeholder question</a:t>
            </a:r>
            <a:endParaRPr lang="en-US" sz="24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8" name="Rectangle: Rounded Corners 47">
            <a:extLst>
              <a:ext uri="{FF2B5EF4-FFF2-40B4-BE49-F238E27FC236}">
                <a16:creationId xmlns:a16="http://schemas.microsoft.com/office/drawing/2014/main" xmlns="" id="{8E95D8A2-9B20-654A-361F-949326C97C8E}"/>
              </a:ext>
            </a:extLst>
          </p:cNvPr>
          <p:cNvSpPr/>
          <p:nvPr/>
        </p:nvSpPr>
        <p:spPr>
          <a:xfrm>
            <a:off x="5029200" y="4392984"/>
            <a:ext cx="115062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a:t>
            </a:r>
            <a:r>
              <a:rPr lang="en-US" sz="3000" b="1" dirty="0" err="1" smtClean="0">
                <a:solidFill>
                  <a:schemeClr val="tx1">
                    <a:lumMod val="95000"/>
                    <a:lumOff val="5000"/>
                  </a:schemeClr>
                </a:solidFill>
                <a:latin typeface="Arial" panose="020B0604020202020204" pitchFamily="34" charset="0"/>
                <a:cs typeface="Arial" panose="020B0604020202020204" pitchFamily="34" charset="0"/>
              </a:rPr>
              <a:t>Modelling</a:t>
            </a:r>
            <a:r>
              <a:rPr lang="en-US" sz="3000" b="1" dirty="0" smtClean="0">
                <a:solidFill>
                  <a:schemeClr val="tx1">
                    <a:lumMod val="95000"/>
                    <a:lumOff val="5000"/>
                  </a:schemeClr>
                </a:solidFill>
                <a:latin typeface="Arial" panose="020B0604020202020204" pitchFamily="34" charset="0"/>
                <a:cs typeface="Arial" panose="020B0604020202020204" pitchFamily="34" charset="0"/>
              </a:rPr>
              <a:t>- </a:t>
            </a:r>
            <a:r>
              <a:rPr lang="en-US" sz="2400" b="1" dirty="0" smtClean="0">
                <a:solidFill>
                  <a:schemeClr val="tx1">
                    <a:lumMod val="95000"/>
                    <a:lumOff val="5000"/>
                  </a:schemeClr>
                </a:solidFill>
                <a:latin typeface="Arial" panose="020B0604020202020204" pitchFamily="34" charset="0"/>
                <a:cs typeface="Arial" panose="020B0604020202020204" pitchFamily="34" charset="0"/>
              </a:rPr>
              <a:t>Joined the three datasets for a comprehensive dataset             for analysis</a:t>
            </a:r>
            <a:endParaRPr lang="en-US" sz="24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9" name="Rectangle: Rounded Corners 48">
            <a:extLst>
              <a:ext uri="{FF2B5EF4-FFF2-40B4-BE49-F238E27FC236}">
                <a16:creationId xmlns:a16="http://schemas.microsoft.com/office/drawing/2014/main" xmlns="" id="{77F03FEA-91CE-6DDA-76A8-10A4BD6E01FD}"/>
              </a:ext>
            </a:extLst>
          </p:cNvPr>
          <p:cNvSpPr/>
          <p:nvPr/>
        </p:nvSpPr>
        <p:spPr>
          <a:xfrm>
            <a:off x="4343400" y="2628900"/>
            <a:ext cx="114300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a:t>
            </a:r>
            <a:r>
              <a:rPr lang="en-US" sz="3000" b="1" dirty="0" smtClean="0">
                <a:solidFill>
                  <a:schemeClr val="tx1">
                    <a:lumMod val="95000"/>
                    <a:lumOff val="5000"/>
                  </a:schemeClr>
                </a:solidFill>
                <a:latin typeface="Arial" panose="020B0604020202020204" pitchFamily="34" charset="0"/>
                <a:cs typeface="Arial" panose="020B0604020202020204" pitchFamily="34" charset="0"/>
              </a:rPr>
              <a:t>Cleaning – </a:t>
            </a:r>
            <a:r>
              <a:rPr lang="en-US" sz="2400" b="1" dirty="0" smtClean="0">
                <a:solidFill>
                  <a:schemeClr val="tx1">
                    <a:lumMod val="95000"/>
                    <a:lumOff val="5000"/>
                  </a:schemeClr>
                </a:solidFill>
                <a:latin typeface="Arial" panose="020B0604020202020204" pitchFamily="34" charset="0"/>
                <a:cs typeface="Arial" panose="020B0604020202020204" pitchFamily="34" charset="0"/>
              </a:rPr>
              <a:t>Clean the data sets by removing null values, removing  outliers for accurate data analysis</a:t>
            </a:r>
            <a:endParaRPr lang="en-US" sz="24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50" name="Rectangle: Rounded Corners 49">
            <a:extLst>
              <a:ext uri="{FF2B5EF4-FFF2-40B4-BE49-F238E27FC236}">
                <a16:creationId xmlns:a16="http://schemas.microsoft.com/office/drawing/2014/main" xmlns="" id="{5C8192C4-1B2F-ABBE-8AF6-161CD4669A34}"/>
              </a:ext>
            </a:extLst>
          </p:cNvPr>
          <p:cNvSpPr/>
          <p:nvPr/>
        </p:nvSpPr>
        <p:spPr>
          <a:xfrm>
            <a:off x="2743200" y="1028700"/>
            <a:ext cx="118110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a:t>
            </a:r>
            <a:r>
              <a:rPr lang="en-US" sz="3000" b="1" dirty="0" smtClean="0">
                <a:solidFill>
                  <a:schemeClr val="tx1">
                    <a:lumMod val="95000"/>
                    <a:lumOff val="5000"/>
                  </a:schemeClr>
                </a:solidFill>
                <a:latin typeface="Arial" panose="020B0604020202020204" pitchFamily="34" charset="0"/>
                <a:cs typeface="Arial" panose="020B0604020202020204" pitchFamily="34" charset="0"/>
              </a:rPr>
              <a:t>Data – </a:t>
            </a:r>
            <a:r>
              <a:rPr lang="en-US" sz="2400" b="1" dirty="0" smtClean="0">
                <a:solidFill>
                  <a:schemeClr val="tx1">
                    <a:lumMod val="95000"/>
                    <a:lumOff val="5000"/>
                  </a:schemeClr>
                </a:solidFill>
                <a:latin typeface="Arial" panose="020B0604020202020204" pitchFamily="34" charset="0"/>
                <a:cs typeface="Arial" panose="020B0604020202020204" pitchFamily="34" charset="0"/>
              </a:rPr>
              <a:t>Did some review of the provided data sets to understand what would be needed from the data</a:t>
            </a:r>
            <a:endParaRPr lang="en-US" sz="2400" b="1"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xmlns=""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xmlns=""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xmlns="" id="{F602F5C5-18A4-21C2-437D-8F95C28FA6BE}"/>
              </a:ext>
            </a:extLst>
          </p:cNvPr>
          <p:cNvSpPr/>
          <p:nvPr/>
        </p:nvSpPr>
        <p:spPr>
          <a:xfrm>
            <a:off x="11887200" y="4762500"/>
            <a:ext cx="52578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smtClean="0">
                <a:solidFill>
                  <a:srgbClr val="883C84"/>
                </a:solidFill>
                <a:latin typeface="Arial" panose="020B0604020202020204" pitchFamily="34" charset="0"/>
                <a:cs typeface="Arial" panose="020B0604020202020204" pitchFamily="34" charset="0"/>
              </a:rPr>
              <a:t>JANUARY</a:t>
            </a:r>
            <a:endParaRPr lang="en-US" sz="8000" b="1" dirty="0">
              <a:solidFill>
                <a:srgbClr val="883C84"/>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xmlns=""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xmlns=""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p:wipe dir="r"/>
      </p:transition>
    </mc:Choice>
    <mc:Fallback>
      <p:transition spd="slow" advClick="0" advTm="0">
        <p:wipe dir="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p:cNvGraphicFramePr/>
          <p:nvPr/>
        </p:nvGraphicFramePr>
        <p:xfrm>
          <a:off x="3048000" y="1079500"/>
          <a:ext cx="12192000" cy="8128000"/>
        </p:xfrm>
        <a:graphic>
          <a:graphicData uri="http://schemas.openxmlformats.org/drawingml/2006/chart">
            <c:chart xmlns:c="http://schemas.openxmlformats.org/drawingml/2006/chart" xmlns:r="http://schemas.openxmlformats.org/officeDocument/2006/relationships" r:id="rId7"/>
          </a:graphicData>
        </a:graphic>
      </p:graphicFrame>
      <p:pic>
        <p:nvPicPr>
          <p:cNvPr id="29" name="Picture 28" descr="Screenshot (103).png"/>
          <p:cNvPicPr>
            <a:picLocks noChangeAspect="1"/>
          </p:cNvPicPr>
          <p:nvPr/>
        </p:nvPicPr>
        <p:blipFill>
          <a:blip r:embed="rId8" cstate="print"/>
          <a:stretch>
            <a:fillRect/>
          </a:stretch>
        </p:blipFill>
        <p:spPr>
          <a:xfrm>
            <a:off x="2971800" y="1409700"/>
            <a:ext cx="14249400" cy="7804677"/>
          </a:xfrm>
          <a:prstGeom prst="rect">
            <a:avLst/>
          </a:prstGeom>
        </p:spPr>
      </p:pic>
    </p:spTree>
  </p:cSld>
  <p:clrMapOvr>
    <a:masterClrMapping/>
  </p:clrMapOvr>
  <p:transition spd="slow" advClick="0" advTm="0">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descr="Screenshot (106).png"/>
          <p:cNvPicPr>
            <a:picLocks noChangeAspect="1"/>
          </p:cNvPicPr>
          <p:nvPr/>
        </p:nvPicPr>
        <p:blipFill>
          <a:blip r:embed="rId7" cstate="print"/>
          <a:stretch>
            <a:fillRect/>
          </a:stretch>
        </p:blipFill>
        <p:spPr>
          <a:xfrm>
            <a:off x="3352800" y="1333500"/>
            <a:ext cx="14173200" cy="7924800"/>
          </a:xfrm>
          <a:prstGeom prst="rect">
            <a:avLst/>
          </a:prstGeom>
        </p:spPr>
      </p:pic>
    </p:spTree>
  </p:cSld>
  <p:clrMapOvr>
    <a:masterClrMapping/>
  </p:clrMapOvr>
  <p:transition spd="slow" advClick="0" advTm="0">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620</Words>
  <Application>Microsoft Office PowerPoint</Application>
  <PresentationFormat>Custom</PresentationFormat>
  <Paragraphs>84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Courier New</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priya.2.singh997@outlook.com</cp:lastModifiedBy>
  <cp:revision>16</cp:revision>
  <dcterms:created xsi:type="dcterms:W3CDTF">2006-08-16T00:00:00Z</dcterms:created>
  <dcterms:modified xsi:type="dcterms:W3CDTF">2024-01-25T14:08:12Z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