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1332" y="52"/>
      </p:cViewPr>
      <p:guideLst>
        <p:guide orient="horz" pos="2880"/>
        <p:guide pos="2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050A2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72668"/>
            <a:ext cx="10692765" cy="6014085"/>
          </a:xfrm>
          <a:custGeom>
            <a:avLst/>
            <a:gdLst/>
            <a:ahLst/>
            <a:cxnLst/>
            <a:rect l="l" t="t" r="r" b="b"/>
            <a:pathLst>
              <a:path w="10692765" h="6014084">
                <a:moveTo>
                  <a:pt x="10692384" y="6013703"/>
                </a:moveTo>
                <a:lnTo>
                  <a:pt x="0" y="6013703"/>
                </a:lnTo>
                <a:lnTo>
                  <a:pt x="0" y="0"/>
                </a:lnTo>
                <a:lnTo>
                  <a:pt x="10692384" y="0"/>
                </a:lnTo>
                <a:lnTo>
                  <a:pt x="10692384" y="6013703"/>
                </a:lnTo>
                <a:close/>
              </a:path>
            </a:pathLst>
          </a:custGeom>
          <a:solidFill>
            <a:srgbClr val="F4F6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610355" y="1456944"/>
            <a:ext cx="3476625" cy="533400"/>
          </a:xfrm>
          <a:custGeom>
            <a:avLst/>
            <a:gdLst/>
            <a:ahLst/>
            <a:cxnLst/>
            <a:rect l="l" t="t" r="r" b="b"/>
            <a:pathLst>
              <a:path w="3476625" h="533400">
                <a:moveTo>
                  <a:pt x="3439667" y="533400"/>
                </a:moveTo>
                <a:lnTo>
                  <a:pt x="36575" y="533400"/>
                </a:lnTo>
                <a:lnTo>
                  <a:pt x="28884" y="532542"/>
                </a:lnTo>
                <a:lnTo>
                  <a:pt x="809" y="496752"/>
                </a:lnTo>
                <a:lnTo>
                  <a:pt x="0" y="487680"/>
                </a:lnTo>
                <a:lnTo>
                  <a:pt x="0" y="45719"/>
                </a:lnTo>
                <a:lnTo>
                  <a:pt x="15787" y="7715"/>
                </a:lnTo>
                <a:lnTo>
                  <a:pt x="36575" y="0"/>
                </a:lnTo>
                <a:lnTo>
                  <a:pt x="3439667" y="0"/>
                </a:lnTo>
                <a:lnTo>
                  <a:pt x="3453741" y="3714"/>
                </a:lnTo>
                <a:lnTo>
                  <a:pt x="3465385" y="13716"/>
                </a:lnTo>
                <a:lnTo>
                  <a:pt x="3473315" y="28289"/>
                </a:lnTo>
                <a:lnTo>
                  <a:pt x="3476243" y="45719"/>
                </a:lnTo>
                <a:lnTo>
                  <a:pt x="3476243" y="487680"/>
                </a:lnTo>
                <a:lnTo>
                  <a:pt x="3460456" y="525684"/>
                </a:lnTo>
                <a:lnTo>
                  <a:pt x="3439667" y="533400"/>
                </a:lnTo>
                <a:close/>
              </a:path>
            </a:pathLst>
          </a:custGeom>
          <a:solidFill>
            <a:srgbClr val="5BB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726435" y="1770888"/>
            <a:ext cx="788035" cy="0"/>
          </a:xfrm>
          <a:custGeom>
            <a:avLst/>
            <a:gdLst/>
            <a:ahLst/>
            <a:cxnLst/>
            <a:rect l="l" t="t" r="r" b="b"/>
            <a:pathLst>
              <a:path w="788035">
                <a:moveTo>
                  <a:pt x="0" y="0"/>
                </a:moveTo>
                <a:lnTo>
                  <a:pt x="787908" y="0"/>
                </a:lnTo>
              </a:path>
            </a:pathLst>
          </a:custGeom>
          <a:ln w="27432">
            <a:solidFill>
              <a:srgbClr val="050A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086600" y="1764792"/>
            <a:ext cx="800100" cy="0"/>
          </a:xfrm>
          <a:custGeom>
            <a:avLst/>
            <a:gdLst/>
            <a:ahLst/>
            <a:cxnLst/>
            <a:rect l="l" t="t" r="r" b="b"/>
            <a:pathLst>
              <a:path w="800100">
                <a:moveTo>
                  <a:pt x="0" y="0"/>
                </a:moveTo>
                <a:lnTo>
                  <a:pt x="800100" y="0"/>
                </a:lnTo>
              </a:path>
            </a:pathLst>
          </a:custGeom>
          <a:ln w="27432">
            <a:solidFill>
              <a:srgbClr val="050A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050A2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72668"/>
            <a:ext cx="10692765" cy="6014085"/>
          </a:xfrm>
          <a:custGeom>
            <a:avLst/>
            <a:gdLst/>
            <a:ahLst/>
            <a:cxnLst/>
            <a:rect l="l" t="t" r="r" b="b"/>
            <a:pathLst>
              <a:path w="10692765" h="6014084">
                <a:moveTo>
                  <a:pt x="10692384" y="6013703"/>
                </a:moveTo>
                <a:lnTo>
                  <a:pt x="0" y="6013703"/>
                </a:lnTo>
                <a:lnTo>
                  <a:pt x="0" y="0"/>
                </a:lnTo>
                <a:lnTo>
                  <a:pt x="10692384" y="0"/>
                </a:lnTo>
                <a:lnTo>
                  <a:pt x="10692384" y="6013703"/>
                </a:lnTo>
                <a:close/>
              </a:path>
            </a:pathLst>
          </a:custGeom>
          <a:solidFill>
            <a:srgbClr val="F4F6F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" y="5893307"/>
            <a:ext cx="618743" cy="63703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050A2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72668"/>
            <a:ext cx="10692765" cy="6014085"/>
          </a:xfrm>
          <a:custGeom>
            <a:avLst/>
            <a:gdLst/>
            <a:ahLst/>
            <a:cxnLst/>
            <a:rect l="l" t="t" r="r" b="b"/>
            <a:pathLst>
              <a:path w="10692765" h="6014084">
                <a:moveTo>
                  <a:pt x="10692384" y="6013703"/>
                </a:moveTo>
                <a:lnTo>
                  <a:pt x="0" y="6013703"/>
                </a:lnTo>
                <a:lnTo>
                  <a:pt x="0" y="0"/>
                </a:lnTo>
                <a:lnTo>
                  <a:pt x="10692384" y="0"/>
                </a:lnTo>
                <a:lnTo>
                  <a:pt x="10692384" y="6013703"/>
                </a:lnTo>
                <a:close/>
              </a:path>
            </a:pathLst>
          </a:custGeom>
          <a:solidFill>
            <a:srgbClr val="F4F6F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06195"/>
            <a:ext cx="1143000" cy="61112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43471" y="2531364"/>
            <a:ext cx="888491" cy="92659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68952" y="2281427"/>
            <a:ext cx="505967" cy="507491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89320" y="6518147"/>
            <a:ext cx="1313687" cy="268223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259080" y="4808219"/>
            <a:ext cx="1344295" cy="1236345"/>
          </a:xfrm>
          <a:custGeom>
            <a:avLst/>
            <a:gdLst/>
            <a:ahLst/>
            <a:cxnLst/>
            <a:rect l="l" t="t" r="r" b="b"/>
            <a:pathLst>
              <a:path w="1344295" h="1236345">
                <a:moveTo>
                  <a:pt x="1082039" y="0"/>
                </a:moveTo>
                <a:lnTo>
                  <a:pt x="1150619" y="0"/>
                </a:lnTo>
              </a:path>
              <a:path w="1344295" h="1236345">
                <a:moveTo>
                  <a:pt x="1150619" y="0"/>
                </a:moveTo>
                <a:lnTo>
                  <a:pt x="1344167" y="0"/>
                </a:lnTo>
                <a:lnTo>
                  <a:pt x="1344167" y="1156716"/>
                </a:lnTo>
                <a:lnTo>
                  <a:pt x="1340381" y="1180790"/>
                </a:lnTo>
                <a:lnTo>
                  <a:pt x="1329880" y="1201864"/>
                </a:lnTo>
                <a:lnTo>
                  <a:pt x="1313949" y="1218652"/>
                </a:lnTo>
                <a:lnTo>
                  <a:pt x="1293875" y="1229867"/>
                </a:lnTo>
                <a:lnTo>
                  <a:pt x="1293875" y="1235963"/>
                </a:lnTo>
                <a:lnTo>
                  <a:pt x="79247" y="1235963"/>
                </a:lnTo>
                <a:lnTo>
                  <a:pt x="48220" y="1228939"/>
                </a:lnTo>
                <a:lnTo>
                  <a:pt x="23050" y="1211770"/>
                </a:lnTo>
                <a:lnTo>
                  <a:pt x="6167" y="1186886"/>
                </a:lnTo>
                <a:lnTo>
                  <a:pt x="0" y="1156716"/>
                </a:lnTo>
                <a:lnTo>
                  <a:pt x="0" y="0"/>
                </a:lnTo>
                <a:lnTo>
                  <a:pt x="1082039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59080" y="4698491"/>
            <a:ext cx="1344295" cy="149860"/>
          </a:xfrm>
          <a:custGeom>
            <a:avLst/>
            <a:gdLst/>
            <a:ahLst/>
            <a:cxnLst/>
            <a:rect l="l" t="t" r="r" b="b"/>
            <a:pathLst>
              <a:path w="1344295" h="149860">
                <a:moveTo>
                  <a:pt x="1117091" y="149352"/>
                </a:moveTo>
                <a:lnTo>
                  <a:pt x="0" y="149352"/>
                </a:lnTo>
                <a:lnTo>
                  <a:pt x="0" y="79248"/>
                </a:lnTo>
                <a:lnTo>
                  <a:pt x="6143" y="48220"/>
                </a:lnTo>
                <a:lnTo>
                  <a:pt x="22859" y="23050"/>
                </a:lnTo>
                <a:lnTo>
                  <a:pt x="47577" y="6167"/>
                </a:lnTo>
                <a:lnTo>
                  <a:pt x="77723" y="0"/>
                </a:lnTo>
                <a:lnTo>
                  <a:pt x="1264919" y="0"/>
                </a:lnTo>
                <a:lnTo>
                  <a:pt x="1295947" y="6167"/>
                </a:lnTo>
                <a:lnTo>
                  <a:pt x="1321117" y="23050"/>
                </a:lnTo>
                <a:lnTo>
                  <a:pt x="1338000" y="48220"/>
                </a:lnTo>
                <a:lnTo>
                  <a:pt x="1344167" y="79248"/>
                </a:lnTo>
                <a:lnTo>
                  <a:pt x="1117091" y="149352"/>
                </a:lnTo>
                <a:close/>
              </a:path>
              <a:path w="1344295" h="149860">
                <a:moveTo>
                  <a:pt x="1344167" y="149352"/>
                </a:moveTo>
                <a:lnTo>
                  <a:pt x="1117091" y="149352"/>
                </a:lnTo>
                <a:lnTo>
                  <a:pt x="1344167" y="79248"/>
                </a:lnTo>
                <a:lnTo>
                  <a:pt x="1344167" y="149352"/>
                </a:lnTo>
                <a:close/>
              </a:path>
            </a:pathLst>
          </a:custGeom>
          <a:solidFill>
            <a:srgbClr val="D4C3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290815" y="4745735"/>
            <a:ext cx="236220" cy="59690"/>
          </a:xfrm>
          <a:custGeom>
            <a:avLst/>
            <a:gdLst/>
            <a:ahLst/>
            <a:cxnLst/>
            <a:rect l="l" t="t" r="r" b="b"/>
            <a:pathLst>
              <a:path w="236219" h="59689">
                <a:moveTo>
                  <a:pt x="59436" y="0"/>
                </a:moveTo>
                <a:lnTo>
                  <a:pt x="0" y="0"/>
                </a:lnTo>
                <a:lnTo>
                  <a:pt x="0" y="59436"/>
                </a:lnTo>
                <a:lnTo>
                  <a:pt x="59436" y="59436"/>
                </a:lnTo>
                <a:lnTo>
                  <a:pt x="59436" y="0"/>
                </a:lnTo>
                <a:close/>
              </a:path>
              <a:path w="236219" h="59689">
                <a:moveTo>
                  <a:pt x="147828" y="0"/>
                </a:moveTo>
                <a:lnTo>
                  <a:pt x="88392" y="0"/>
                </a:lnTo>
                <a:lnTo>
                  <a:pt x="88392" y="59436"/>
                </a:lnTo>
                <a:lnTo>
                  <a:pt x="147828" y="59436"/>
                </a:lnTo>
                <a:lnTo>
                  <a:pt x="147828" y="0"/>
                </a:lnTo>
                <a:close/>
              </a:path>
              <a:path w="236219" h="59689">
                <a:moveTo>
                  <a:pt x="236220" y="0"/>
                </a:moveTo>
                <a:lnTo>
                  <a:pt x="176784" y="0"/>
                </a:lnTo>
                <a:lnTo>
                  <a:pt x="176784" y="59436"/>
                </a:lnTo>
                <a:lnTo>
                  <a:pt x="236220" y="59436"/>
                </a:lnTo>
                <a:lnTo>
                  <a:pt x="2362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56032" y="4695443"/>
            <a:ext cx="1348740" cy="1350645"/>
          </a:xfrm>
          <a:custGeom>
            <a:avLst/>
            <a:gdLst/>
            <a:ahLst/>
            <a:cxnLst/>
            <a:rect l="l" t="t" r="r" b="b"/>
            <a:pathLst>
              <a:path w="1348740" h="1350645">
                <a:moveTo>
                  <a:pt x="1267968" y="1350263"/>
                </a:moveTo>
                <a:lnTo>
                  <a:pt x="82296" y="1350263"/>
                </a:lnTo>
                <a:lnTo>
                  <a:pt x="50149" y="1343834"/>
                </a:lnTo>
                <a:lnTo>
                  <a:pt x="24003" y="1326260"/>
                </a:lnTo>
                <a:lnTo>
                  <a:pt x="6429" y="1300114"/>
                </a:lnTo>
                <a:lnTo>
                  <a:pt x="0" y="1267967"/>
                </a:lnTo>
                <a:lnTo>
                  <a:pt x="0" y="82296"/>
                </a:lnTo>
                <a:lnTo>
                  <a:pt x="6429" y="50792"/>
                </a:lnTo>
                <a:lnTo>
                  <a:pt x="24003" y="24574"/>
                </a:lnTo>
                <a:lnTo>
                  <a:pt x="50149" y="6643"/>
                </a:lnTo>
                <a:lnTo>
                  <a:pt x="82296" y="0"/>
                </a:lnTo>
                <a:lnTo>
                  <a:pt x="1267968" y="0"/>
                </a:lnTo>
                <a:lnTo>
                  <a:pt x="1283874" y="1666"/>
                </a:lnTo>
                <a:lnTo>
                  <a:pt x="1297995" y="6096"/>
                </a:lnTo>
                <a:lnTo>
                  <a:pt x="82296" y="6096"/>
                </a:lnTo>
                <a:lnTo>
                  <a:pt x="52387" y="12215"/>
                </a:lnTo>
                <a:lnTo>
                  <a:pt x="28194" y="28765"/>
                </a:lnTo>
                <a:lnTo>
                  <a:pt x="12001" y="53030"/>
                </a:lnTo>
                <a:lnTo>
                  <a:pt x="6096" y="82296"/>
                </a:lnTo>
                <a:lnTo>
                  <a:pt x="6096" y="149351"/>
                </a:lnTo>
                <a:lnTo>
                  <a:pt x="1348740" y="149351"/>
                </a:lnTo>
                <a:lnTo>
                  <a:pt x="1348740" y="153923"/>
                </a:lnTo>
                <a:lnTo>
                  <a:pt x="4572" y="153923"/>
                </a:lnTo>
                <a:lnTo>
                  <a:pt x="4572" y="1267967"/>
                </a:lnTo>
                <a:lnTo>
                  <a:pt x="10715" y="1298114"/>
                </a:lnTo>
                <a:lnTo>
                  <a:pt x="27432" y="1322831"/>
                </a:lnTo>
                <a:lnTo>
                  <a:pt x="52149" y="1339548"/>
                </a:lnTo>
                <a:lnTo>
                  <a:pt x="82296" y="1345691"/>
                </a:lnTo>
                <a:lnTo>
                  <a:pt x="1296924" y="1345691"/>
                </a:lnTo>
                <a:lnTo>
                  <a:pt x="1290042" y="1347692"/>
                </a:lnTo>
                <a:lnTo>
                  <a:pt x="1283017" y="1349120"/>
                </a:lnTo>
                <a:lnTo>
                  <a:pt x="1275707" y="1349978"/>
                </a:lnTo>
                <a:lnTo>
                  <a:pt x="1267968" y="1350263"/>
                </a:lnTo>
                <a:close/>
              </a:path>
              <a:path w="1348740" h="1350645">
                <a:moveTo>
                  <a:pt x="1348740" y="149351"/>
                </a:moveTo>
                <a:lnTo>
                  <a:pt x="1344168" y="149351"/>
                </a:lnTo>
                <a:lnTo>
                  <a:pt x="1344168" y="82296"/>
                </a:lnTo>
                <a:lnTo>
                  <a:pt x="1338262" y="53030"/>
                </a:lnTo>
                <a:lnTo>
                  <a:pt x="1322070" y="28765"/>
                </a:lnTo>
                <a:lnTo>
                  <a:pt x="1297876" y="12215"/>
                </a:lnTo>
                <a:lnTo>
                  <a:pt x="1267968" y="6096"/>
                </a:lnTo>
                <a:lnTo>
                  <a:pt x="1297995" y="6096"/>
                </a:lnTo>
                <a:lnTo>
                  <a:pt x="1335881" y="36861"/>
                </a:lnTo>
                <a:lnTo>
                  <a:pt x="1348740" y="82296"/>
                </a:lnTo>
                <a:lnTo>
                  <a:pt x="1348740" y="149351"/>
                </a:lnTo>
                <a:close/>
              </a:path>
              <a:path w="1348740" h="1350645">
                <a:moveTo>
                  <a:pt x="1095756" y="112775"/>
                </a:moveTo>
                <a:lnTo>
                  <a:pt x="1033271" y="112775"/>
                </a:lnTo>
                <a:lnTo>
                  <a:pt x="1031748" y="111251"/>
                </a:lnTo>
                <a:lnTo>
                  <a:pt x="1031748" y="48767"/>
                </a:lnTo>
                <a:lnTo>
                  <a:pt x="1033271" y="47243"/>
                </a:lnTo>
                <a:lnTo>
                  <a:pt x="1095756" y="47243"/>
                </a:lnTo>
                <a:lnTo>
                  <a:pt x="1095756" y="48767"/>
                </a:lnTo>
                <a:lnTo>
                  <a:pt x="1097280" y="48767"/>
                </a:lnTo>
                <a:lnTo>
                  <a:pt x="1097280" y="53339"/>
                </a:lnTo>
                <a:lnTo>
                  <a:pt x="1037844" y="53339"/>
                </a:lnTo>
                <a:lnTo>
                  <a:pt x="1037844" y="106679"/>
                </a:lnTo>
                <a:lnTo>
                  <a:pt x="1097280" y="106679"/>
                </a:lnTo>
                <a:lnTo>
                  <a:pt x="1097280" y="111251"/>
                </a:lnTo>
                <a:lnTo>
                  <a:pt x="1095756" y="112775"/>
                </a:lnTo>
                <a:close/>
              </a:path>
              <a:path w="1348740" h="1350645">
                <a:moveTo>
                  <a:pt x="1184148" y="112775"/>
                </a:moveTo>
                <a:lnTo>
                  <a:pt x="1121664" y="112775"/>
                </a:lnTo>
                <a:lnTo>
                  <a:pt x="1120140" y="111251"/>
                </a:lnTo>
                <a:lnTo>
                  <a:pt x="1120140" y="48767"/>
                </a:lnTo>
                <a:lnTo>
                  <a:pt x="1121664" y="47243"/>
                </a:lnTo>
                <a:lnTo>
                  <a:pt x="1184148" y="47243"/>
                </a:lnTo>
                <a:lnTo>
                  <a:pt x="1184148" y="48767"/>
                </a:lnTo>
                <a:lnTo>
                  <a:pt x="1185671" y="50291"/>
                </a:lnTo>
                <a:lnTo>
                  <a:pt x="1185671" y="53339"/>
                </a:lnTo>
                <a:lnTo>
                  <a:pt x="1126236" y="53339"/>
                </a:lnTo>
                <a:lnTo>
                  <a:pt x="1126236" y="106679"/>
                </a:lnTo>
                <a:lnTo>
                  <a:pt x="1185671" y="106679"/>
                </a:lnTo>
                <a:lnTo>
                  <a:pt x="1185671" y="111251"/>
                </a:lnTo>
                <a:lnTo>
                  <a:pt x="1184148" y="112775"/>
                </a:lnTo>
                <a:close/>
              </a:path>
              <a:path w="1348740" h="1350645">
                <a:moveTo>
                  <a:pt x="1272540" y="112775"/>
                </a:moveTo>
                <a:lnTo>
                  <a:pt x="1210056" y="112775"/>
                </a:lnTo>
                <a:lnTo>
                  <a:pt x="1208532" y="111251"/>
                </a:lnTo>
                <a:lnTo>
                  <a:pt x="1208532" y="48767"/>
                </a:lnTo>
                <a:lnTo>
                  <a:pt x="1210056" y="47243"/>
                </a:lnTo>
                <a:lnTo>
                  <a:pt x="1271016" y="47243"/>
                </a:lnTo>
                <a:lnTo>
                  <a:pt x="1272540" y="48767"/>
                </a:lnTo>
                <a:lnTo>
                  <a:pt x="1272540" y="53339"/>
                </a:lnTo>
                <a:lnTo>
                  <a:pt x="1214628" y="53339"/>
                </a:lnTo>
                <a:lnTo>
                  <a:pt x="1214628" y="106679"/>
                </a:lnTo>
                <a:lnTo>
                  <a:pt x="1272540" y="106679"/>
                </a:lnTo>
                <a:lnTo>
                  <a:pt x="1272540" y="112775"/>
                </a:lnTo>
                <a:close/>
              </a:path>
              <a:path w="1348740" h="1350645">
                <a:moveTo>
                  <a:pt x="1097280" y="106679"/>
                </a:moveTo>
                <a:lnTo>
                  <a:pt x="1091184" y="106679"/>
                </a:lnTo>
                <a:lnTo>
                  <a:pt x="1091184" y="53339"/>
                </a:lnTo>
                <a:lnTo>
                  <a:pt x="1097280" y="53339"/>
                </a:lnTo>
                <a:lnTo>
                  <a:pt x="1097280" y="106679"/>
                </a:lnTo>
                <a:close/>
              </a:path>
              <a:path w="1348740" h="1350645">
                <a:moveTo>
                  <a:pt x="1185671" y="106679"/>
                </a:moveTo>
                <a:lnTo>
                  <a:pt x="1179576" y="106679"/>
                </a:lnTo>
                <a:lnTo>
                  <a:pt x="1179576" y="53339"/>
                </a:lnTo>
                <a:lnTo>
                  <a:pt x="1185671" y="53339"/>
                </a:lnTo>
                <a:lnTo>
                  <a:pt x="1185671" y="106679"/>
                </a:lnTo>
                <a:close/>
              </a:path>
              <a:path w="1348740" h="1350645">
                <a:moveTo>
                  <a:pt x="1272540" y="106679"/>
                </a:moveTo>
                <a:lnTo>
                  <a:pt x="1267968" y="106679"/>
                </a:lnTo>
                <a:lnTo>
                  <a:pt x="1267968" y="53339"/>
                </a:lnTo>
                <a:lnTo>
                  <a:pt x="1272540" y="53339"/>
                </a:lnTo>
                <a:lnTo>
                  <a:pt x="1272540" y="106679"/>
                </a:lnTo>
                <a:close/>
              </a:path>
              <a:path w="1348740" h="1350645">
                <a:moveTo>
                  <a:pt x="1171956" y="97535"/>
                </a:moveTo>
                <a:lnTo>
                  <a:pt x="1133856" y="97535"/>
                </a:lnTo>
                <a:lnTo>
                  <a:pt x="1133856" y="64008"/>
                </a:lnTo>
                <a:lnTo>
                  <a:pt x="1135380" y="62483"/>
                </a:lnTo>
                <a:lnTo>
                  <a:pt x="1170432" y="62483"/>
                </a:lnTo>
                <a:lnTo>
                  <a:pt x="1171956" y="64008"/>
                </a:lnTo>
                <a:lnTo>
                  <a:pt x="1171956" y="76200"/>
                </a:lnTo>
                <a:lnTo>
                  <a:pt x="1139952" y="76200"/>
                </a:lnTo>
                <a:lnTo>
                  <a:pt x="1139952" y="92963"/>
                </a:lnTo>
                <a:lnTo>
                  <a:pt x="1171956" y="92963"/>
                </a:lnTo>
                <a:lnTo>
                  <a:pt x="1171956" y="97535"/>
                </a:lnTo>
                <a:close/>
              </a:path>
              <a:path w="1348740" h="1350645">
                <a:moveTo>
                  <a:pt x="1226820" y="99059"/>
                </a:moveTo>
                <a:lnTo>
                  <a:pt x="1225296" y="99059"/>
                </a:lnTo>
                <a:lnTo>
                  <a:pt x="1225296" y="97535"/>
                </a:lnTo>
                <a:lnTo>
                  <a:pt x="1223771" y="97535"/>
                </a:lnTo>
                <a:lnTo>
                  <a:pt x="1223771" y="94487"/>
                </a:lnTo>
                <a:lnTo>
                  <a:pt x="1237488" y="80771"/>
                </a:lnTo>
                <a:lnTo>
                  <a:pt x="1223771" y="68579"/>
                </a:lnTo>
                <a:lnTo>
                  <a:pt x="1222248" y="67055"/>
                </a:lnTo>
                <a:lnTo>
                  <a:pt x="1222248" y="65531"/>
                </a:lnTo>
                <a:lnTo>
                  <a:pt x="1225296" y="62483"/>
                </a:lnTo>
                <a:lnTo>
                  <a:pt x="1226820" y="62483"/>
                </a:lnTo>
                <a:lnTo>
                  <a:pt x="1226820" y="64008"/>
                </a:lnTo>
                <a:lnTo>
                  <a:pt x="1228344" y="64008"/>
                </a:lnTo>
                <a:lnTo>
                  <a:pt x="1240536" y="76200"/>
                </a:lnTo>
                <a:lnTo>
                  <a:pt x="1249679" y="76200"/>
                </a:lnTo>
                <a:lnTo>
                  <a:pt x="1245108" y="80771"/>
                </a:lnTo>
                <a:lnTo>
                  <a:pt x="1249172" y="85343"/>
                </a:lnTo>
                <a:lnTo>
                  <a:pt x="1240536" y="85343"/>
                </a:lnTo>
                <a:lnTo>
                  <a:pt x="1226820" y="99059"/>
                </a:lnTo>
                <a:close/>
              </a:path>
              <a:path w="1348740" h="1350645">
                <a:moveTo>
                  <a:pt x="1249679" y="76200"/>
                </a:moveTo>
                <a:lnTo>
                  <a:pt x="1240536" y="76200"/>
                </a:lnTo>
                <a:lnTo>
                  <a:pt x="1254252" y="64008"/>
                </a:lnTo>
                <a:lnTo>
                  <a:pt x="1254252" y="62483"/>
                </a:lnTo>
                <a:lnTo>
                  <a:pt x="1255776" y="62483"/>
                </a:lnTo>
                <a:lnTo>
                  <a:pt x="1258824" y="65531"/>
                </a:lnTo>
                <a:lnTo>
                  <a:pt x="1258824" y="67055"/>
                </a:lnTo>
                <a:lnTo>
                  <a:pt x="1249679" y="76200"/>
                </a:lnTo>
                <a:close/>
              </a:path>
              <a:path w="1348740" h="1350645">
                <a:moveTo>
                  <a:pt x="1171956" y="92963"/>
                </a:moveTo>
                <a:lnTo>
                  <a:pt x="1167384" y="92963"/>
                </a:lnTo>
                <a:lnTo>
                  <a:pt x="1167384" y="76200"/>
                </a:lnTo>
                <a:lnTo>
                  <a:pt x="1171956" y="76200"/>
                </a:lnTo>
                <a:lnTo>
                  <a:pt x="1171956" y="92963"/>
                </a:lnTo>
                <a:close/>
              </a:path>
              <a:path w="1348740" h="1350645">
                <a:moveTo>
                  <a:pt x="1258824" y="97535"/>
                </a:moveTo>
                <a:lnTo>
                  <a:pt x="1254252" y="97535"/>
                </a:lnTo>
                <a:lnTo>
                  <a:pt x="1240536" y="85343"/>
                </a:lnTo>
                <a:lnTo>
                  <a:pt x="1249172" y="85343"/>
                </a:lnTo>
                <a:lnTo>
                  <a:pt x="1257300" y="94487"/>
                </a:lnTo>
                <a:lnTo>
                  <a:pt x="1258824" y="94487"/>
                </a:lnTo>
                <a:lnTo>
                  <a:pt x="1258824" y="97535"/>
                </a:lnTo>
                <a:close/>
              </a:path>
              <a:path w="1348740" h="1350645">
                <a:moveTo>
                  <a:pt x="1085088" y="97535"/>
                </a:moveTo>
                <a:lnTo>
                  <a:pt x="1043940" y="97535"/>
                </a:lnTo>
                <a:lnTo>
                  <a:pt x="1043940" y="92963"/>
                </a:lnTo>
                <a:lnTo>
                  <a:pt x="1085088" y="92963"/>
                </a:lnTo>
                <a:lnTo>
                  <a:pt x="1085088" y="97535"/>
                </a:lnTo>
                <a:close/>
              </a:path>
              <a:path w="1348740" h="1350645">
                <a:moveTo>
                  <a:pt x="1296924" y="1345691"/>
                </a:moveTo>
                <a:lnTo>
                  <a:pt x="1267968" y="1345691"/>
                </a:lnTo>
                <a:lnTo>
                  <a:pt x="1274826" y="1345168"/>
                </a:lnTo>
                <a:lnTo>
                  <a:pt x="1281684" y="1343786"/>
                </a:lnTo>
                <a:lnTo>
                  <a:pt x="1330642" y="1311973"/>
                </a:lnTo>
                <a:lnTo>
                  <a:pt x="1344168" y="1269491"/>
                </a:lnTo>
                <a:lnTo>
                  <a:pt x="1344168" y="153923"/>
                </a:lnTo>
                <a:lnTo>
                  <a:pt x="1348740" y="153923"/>
                </a:lnTo>
                <a:lnTo>
                  <a:pt x="1348740" y="1267967"/>
                </a:lnTo>
                <a:lnTo>
                  <a:pt x="1344930" y="1293185"/>
                </a:lnTo>
                <a:lnTo>
                  <a:pt x="1334262" y="1315402"/>
                </a:lnTo>
                <a:lnTo>
                  <a:pt x="1317879" y="1333333"/>
                </a:lnTo>
                <a:lnTo>
                  <a:pt x="1296924" y="1345691"/>
                </a:lnTo>
                <a:close/>
              </a:path>
            </a:pathLst>
          </a:custGeom>
          <a:solidFill>
            <a:srgbClr val="1A13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778508" y="4808219"/>
            <a:ext cx="1346200" cy="1236345"/>
          </a:xfrm>
          <a:custGeom>
            <a:avLst/>
            <a:gdLst/>
            <a:ahLst/>
            <a:cxnLst/>
            <a:rect l="l" t="t" r="r" b="b"/>
            <a:pathLst>
              <a:path w="1346200" h="1236345">
                <a:moveTo>
                  <a:pt x="1083564" y="0"/>
                </a:moveTo>
                <a:lnTo>
                  <a:pt x="1150620" y="0"/>
                </a:lnTo>
              </a:path>
              <a:path w="1346200" h="1236345">
                <a:moveTo>
                  <a:pt x="1150620" y="0"/>
                </a:moveTo>
                <a:lnTo>
                  <a:pt x="1345692" y="0"/>
                </a:lnTo>
                <a:lnTo>
                  <a:pt x="1345692" y="1156716"/>
                </a:lnTo>
                <a:lnTo>
                  <a:pt x="1341882" y="1180790"/>
                </a:lnTo>
                <a:lnTo>
                  <a:pt x="1331214" y="1201864"/>
                </a:lnTo>
                <a:lnTo>
                  <a:pt x="1314831" y="1218652"/>
                </a:lnTo>
                <a:lnTo>
                  <a:pt x="1293876" y="1229867"/>
                </a:lnTo>
                <a:lnTo>
                  <a:pt x="1293876" y="1235963"/>
                </a:lnTo>
                <a:lnTo>
                  <a:pt x="79248" y="1235963"/>
                </a:lnTo>
                <a:lnTo>
                  <a:pt x="48863" y="1228939"/>
                </a:lnTo>
                <a:lnTo>
                  <a:pt x="23622" y="1211770"/>
                </a:lnTo>
                <a:lnTo>
                  <a:pt x="6381" y="1186886"/>
                </a:lnTo>
                <a:lnTo>
                  <a:pt x="0" y="1156716"/>
                </a:lnTo>
                <a:lnTo>
                  <a:pt x="0" y="0"/>
                </a:lnTo>
                <a:lnTo>
                  <a:pt x="1083564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778507" y="4698491"/>
            <a:ext cx="1346200" cy="149860"/>
          </a:xfrm>
          <a:custGeom>
            <a:avLst/>
            <a:gdLst/>
            <a:ahLst/>
            <a:cxnLst/>
            <a:rect l="l" t="t" r="r" b="b"/>
            <a:pathLst>
              <a:path w="1346200" h="149860">
                <a:moveTo>
                  <a:pt x="1118616" y="149352"/>
                </a:moveTo>
                <a:lnTo>
                  <a:pt x="0" y="149352"/>
                </a:lnTo>
                <a:lnTo>
                  <a:pt x="0" y="79248"/>
                </a:lnTo>
                <a:lnTo>
                  <a:pt x="6167" y="48220"/>
                </a:lnTo>
                <a:lnTo>
                  <a:pt x="23050" y="23050"/>
                </a:lnTo>
                <a:lnTo>
                  <a:pt x="48220" y="6167"/>
                </a:lnTo>
                <a:lnTo>
                  <a:pt x="79247" y="0"/>
                </a:lnTo>
                <a:lnTo>
                  <a:pt x="1266444" y="0"/>
                </a:lnTo>
                <a:lnTo>
                  <a:pt x="1296828" y="6167"/>
                </a:lnTo>
                <a:lnTo>
                  <a:pt x="1322070" y="23050"/>
                </a:lnTo>
                <a:lnTo>
                  <a:pt x="1339310" y="48220"/>
                </a:lnTo>
                <a:lnTo>
                  <a:pt x="1345692" y="79248"/>
                </a:lnTo>
                <a:lnTo>
                  <a:pt x="1118616" y="149352"/>
                </a:lnTo>
                <a:close/>
              </a:path>
              <a:path w="1346200" h="149860">
                <a:moveTo>
                  <a:pt x="1345692" y="149352"/>
                </a:moveTo>
                <a:lnTo>
                  <a:pt x="1118616" y="149352"/>
                </a:lnTo>
                <a:lnTo>
                  <a:pt x="1345692" y="79248"/>
                </a:lnTo>
                <a:lnTo>
                  <a:pt x="1345692" y="149352"/>
                </a:lnTo>
                <a:close/>
              </a:path>
            </a:pathLst>
          </a:custGeom>
          <a:solidFill>
            <a:srgbClr val="D4C3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2811780" y="4745735"/>
            <a:ext cx="234950" cy="59690"/>
          </a:xfrm>
          <a:custGeom>
            <a:avLst/>
            <a:gdLst/>
            <a:ahLst/>
            <a:cxnLst/>
            <a:rect l="l" t="t" r="r" b="b"/>
            <a:pathLst>
              <a:path w="234950" h="59689">
                <a:moveTo>
                  <a:pt x="59436" y="0"/>
                </a:moveTo>
                <a:lnTo>
                  <a:pt x="0" y="0"/>
                </a:lnTo>
                <a:lnTo>
                  <a:pt x="0" y="59436"/>
                </a:lnTo>
                <a:lnTo>
                  <a:pt x="59436" y="59436"/>
                </a:lnTo>
                <a:lnTo>
                  <a:pt x="59436" y="0"/>
                </a:lnTo>
                <a:close/>
              </a:path>
              <a:path w="234950" h="59689">
                <a:moveTo>
                  <a:pt x="147828" y="0"/>
                </a:moveTo>
                <a:lnTo>
                  <a:pt x="88392" y="0"/>
                </a:lnTo>
                <a:lnTo>
                  <a:pt x="88392" y="59436"/>
                </a:lnTo>
                <a:lnTo>
                  <a:pt x="147828" y="59436"/>
                </a:lnTo>
                <a:lnTo>
                  <a:pt x="147828" y="0"/>
                </a:lnTo>
                <a:close/>
              </a:path>
              <a:path w="234950" h="59689">
                <a:moveTo>
                  <a:pt x="234696" y="0"/>
                </a:moveTo>
                <a:lnTo>
                  <a:pt x="175260" y="0"/>
                </a:lnTo>
                <a:lnTo>
                  <a:pt x="175260" y="59436"/>
                </a:lnTo>
                <a:lnTo>
                  <a:pt x="234696" y="59436"/>
                </a:lnTo>
                <a:lnTo>
                  <a:pt x="2346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776983" y="4695443"/>
            <a:ext cx="1348740" cy="1350645"/>
          </a:xfrm>
          <a:custGeom>
            <a:avLst/>
            <a:gdLst/>
            <a:ahLst/>
            <a:cxnLst/>
            <a:rect l="l" t="t" r="r" b="b"/>
            <a:pathLst>
              <a:path w="1348739" h="1350645">
                <a:moveTo>
                  <a:pt x="1266444" y="1350263"/>
                </a:moveTo>
                <a:lnTo>
                  <a:pt x="80772" y="1350263"/>
                </a:lnTo>
                <a:lnTo>
                  <a:pt x="49506" y="1343834"/>
                </a:lnTo>
                <a:lnTo>
                  <a:pt x="23812" y="1326260"/>
                </a:lnTo>
                <a:lnTo>
                  <a:pt x="6405" y="1300114"/>
                </a:lnTo>
                <a:lnTo>
                  <a:pt x="0" y="1267967"/>
                </a:lnTo>
                <a:lnTo>
                  <a:pt x="0" y="82296"/>
                </a:lnTo>
                <a:lnTo>
                  <a:pt x="6405" y="50792"/>
                </a:lnTo>
                <a:lnTo>
                  <a:pt x="23812" y="24574"/>
                </a:lnTo>
                <a:lnTo>
                  <a:pt x="49506" y="6643"/>
                </a:lnTo>
                <a:lnTo>
                  <a:pt x="80772" y="0"/>
                </a:lnTo>
                <a:lnTo>
                  <a:pt x="1267968" y="0"/>
                </a:lnTo>
                <a:lnTo>
                  <a:pt x="1283874" y="1666"/>
                </a:lnTo>
                <a:lnTo>
                  <a:pt x="1297995" y="6096"/>
                </a:lnTo>
                <a:lnTo>
                  <a:pt x="80772" y="6096"/>
                </a:lnTo>
                <a:lnTo>
                  <a:pt x="51506" y="12215"/>
                </a:lnTo>
                <a:lnTo>
                  <a:pt x="27241" y="28765"/>
                </a:lnTo>
                <a:lnTo>
                  <a:pt x="10691" y="53030"/>
                </a:lnTo>
                <a:lnTo>
                  <a:pt x="4572" y="82296"/>
                </a:lnTo>
                <a:lnTo>
                  <a:pt x="4572" y="149351"/>
                </a:lnTo>
                <a:lnTo>
                  <a:pt x="1348739" y="149351"/>
                </a:lnTo>
                <a:lnTo>
                  <a:pt x="1348739" y="153923"/>
                </a:lnTo>
                <a:lnTo>
                  <a:pt x="4572" y="153923"/>
                </a:lnTo>
                <a:lnTo>
                  <a:pt x="4572" y="1267967"/>
                </a:lnTo>
                <a:lnTo>
                  <a:pt x="10691" y="1298114"/>
                </a:lnTo>
                <a:lnTo>
                  <a:pt x="27241" y="1322831"/>
                </a:lnTo>
                <a:lnTo>
                  <a:pt x="51506" y="1339548"/>
                </a:lnTo>
                <a:lnTo>
                  <a:pt x="80772" y="1345691"/>
                </a:lnTo>
                <a:lnTo>
                  <a:pt x="1296924" y="1345691"/>
                </a:lnTo>
                <a:lnTo>
                  <a:pt x="1289161" y="1347692"/>
                </a:lnTo>
                <a:lnTo>
                  <a:pt x="1281684" y="1349120"/>
                </a:lnTo>
                <a:lnTo>
                  <a:pt x="1274206" y="1349978"/>
                </a:lnTo>
                <a:lnTo>
                  <a:pt x="1266444" y="1350263"/>
                </a:lnTo>
                <a:close/>
              </a:path>
              <a:path w="1348739" h="1350645">
                <a:moveTo>
                  <a:pt x="1348739" y="149351"/>
                </a:moveTo>
                <a:lnTo>
                  <a:pt x="1344168" y="149351"/>
                </a:lnTo>
                <a:lnTo>
                  <a:pt x="1344168" y="82296"/>
                </a:lnTo>
                <a:lnTo>
                  <a:pt x="1338048" y="53030"/>
                </a:lnTo>
                <a:lnTo>
                  <a:pt x="1321498" y="28765"/>
                </a:lnTo>
                <a:lnTo>
                  <a:pt x="1297233" y="12215"/>
                </a:lnTo>
                <a:lnTo>
                  <a:pt x="1267968" y="6096"/>
                </a:lnTo>
                <a:lnTo>
                  <a:pt x="1297995" y="6096"/>
                </a:lnTo>
                <a:lnTo>
                  <a:pt x="1335881" y="36861"/>
                </a:lnTo>
                <a:lnTo>
                  <a:pt x="1348739" y="82296"/>
                </a:lnTo>
                <a:lnTo>
                  <a:pt x="1348739" y="149351"/>
                </a:lnTo>
                <a:close/>
              </a:path>
              <a:path w="1348739" h="1350645">
                <a:moveTo>
                  <a:pt x="1095756" y="112775"/>
                </a:moveTo>
                <a:lnTo>
                  <a:pt x="1033272" y="112775"/>
                </a:lnTo>
                <a:lnTo>
                  <a:pt x="1031747" y="111251"/>
                </a:lnTo>
                <a:lnTo>
                  <a:pt x="1031747" y="48767"/>
                </a:lnTo>
                <a:lnTo>
                  <a:pt x="1033272" y="47243"/>
                </a:lnTo>
                <a:lnTo>
                  <a:pt x="1094232" y="47243"/>
                </a:lnTo>
                <a:lnTo>
                  <a:pt x="1097280" y="50291"/>
                </a:lnTo>
                <a:lnTo>
                  <a:pt x="1097280" y="53339"/>
                </a:lnTo>
                <a:lnTo>
                  <a:pt x="1037844" y="53339"/>
                </a:lnTo>
                <a:lnTo>
                  <a:pt x="1037844" y="106679"/>
                </a:lnTo>
                <a:lnTo>
                  <a:pt x="1097280" y="106679"/>
                </a:lnTo>
                <a:lnTo>
                  <a:pt x="1097280" y="111251"/>
                </a:lnTo>
                <a:lnTo>
                  <a:pt x="1095756" y="112775"/>
                </a:lnTo>
                <a:close/>
              </a:path>
              <a:path w="1348739" h="1350645">
                <a:moveTo>
                  <a:pt x="1184147" y="112775"/>
                </a:moveTo>
                <a:lnTo>
                  <a:pt x="1121664" y="112775"/>
                </a:lnTo>
                <a:lnTo>
                  <a:pt x="1120140" y="111251"/>
                </a:lnTo>
                <a:lnTo>
                  <a:pt x="1120140" y="48767"/>
                </a:lnTo>
                <a:lnTo>
                  <a:pt x="1121664" y="47243"/>
                </a:lnTo>
                <a:lnTo>
                  <a:pt x="1182624" y="47243"/>
                </a:lnTo>
                <a:lnTo>
                  <a:pt x="1184147" y="48767"/>
                </a:lnTo>
                <a:lnTo>
                  <a:pt x="1184147" y="53339"/>
                </a:lnTo>
                <a:lnTo>
                  <a:pt x="1126236" y="53339"/>
                </a:lnTo>
                <a:lnTo>
                  <a:pt x="1126236" y="106679"/>
                </a:lnTo>
                <a:lnTo>
                  <a:pt x="1184147" y="106679"/>
                </a:lnTo>
                <a:lnTo>
                  <a:pt x="1184147" y="112775"/>
                </a:lnTo>
                <a:close/>
              </a:path>
              <a:path w="1348739" h="1350645">
                <a:moveTo>
                  <a:pt x="1271016" y="112775"/>
                </a:moveTo>
                <a:lnTo>
                  <a:pt x="1208532" y="112775"/>
                </a:lnTo>
                <a:lnTo>
                  <a:pt x="1208532" y="47243"/>
                </a:lnTo>
                <a:lnTo>
                  <a:pt x="1271016" y="47243"/>
                </a:lnTo>
                <a:lnTo>
                  <a:pt x="1271016" y="48767"/>
                </a:lnTo>
                <a:lnTo>
                  <a:pt x="1272540" y="48767"/>
                </a:lnTo>
                <a:lnTo>
                  <a:pt x="1272540" y="53339"/>
                </a:lnTo>
                <a:lnTo>
                  <a:pt x="1213104" y="53339"/>
                </a:lnTo>
                <a:lnTo>
                  <a:pt x="1213104" y="106679"/>
                </a:lnTo>
                <a:lnTo>
                  <a:pt x="1272540" y="106679"/>
                </a:lnTo>
                <a:lnTo>
                  <a:pt x="1272540" y="111251"/>
                </a:lnTo>
                <a:lnTo>
                  <a:pt x="1271016" y="112775"/>
                </a:lnTo>
                <a:close/>
              </a:path>
              <a:path w="1348739" h="1350645">
                <a:moveTo>
                  <a:pt x="1097280" y="106679"/>
                </a:moveTo>
                <a:lnTo>
                  <a:pt x="1091184" y="106679"/>
                </a:lnTo>
                <a:lnTo>
                  <a:pt x="1091184" y="53339"/>
                </a:lnTo>
                <a:lnTo>
                  <a:pt x="1097280" y="53339"/>
                </a:lnTo>
                <a:lnTo>
                  <a:pt x="1097280" y="106679"/>
                </a:lnTo>
                <a:close/>
              </a:path>
              <a:path w="1348739" h="1350645">
                <a:moveTo>
                  <a:pt x="1184147" y="106679"/>
                </a:moveTo>
                <a:lnTo>
                  <a:pt x="1179576" y="106679"/>
                </a:lnTo>
                <a:lnTo>
                  <a:pt x="1179576" y="53339"/>
                </a:lnTo>
                <a:lnTo>
                  <a:pt x="1184147" y="53339"/>
                </a:lnTo>
                <a:lnTo>
                  <a:pt x="1184147" y="106679"/>
                </a:lnTo>
                <a:close/>
              </a:path>
              <a:path w="1348739" h="1350645">
                <a:moveTo>
                  <a:pt x="1272540" y="106679"/>
                </a:moveTo>
                <a:lnTo>
                  <a:pt x="1267968" y="106679"/>
                </a:lnTo>
                <a:lnTo>
                  <a:pt x="1267968" y="53339"/>
                </a:lnTo>
                <a:lnTo>
                  <a:pt x="1272540" y="53339"/>
                </a:lnTo>
                <a:lnTo>
                  <a:pt x="1272540" y="106679"/>
                </a:lnTo>
                <a:close/>
              </a:path>
              <a:path w="1348739" h="1350645">
                <a:moveTo>
                  <a:pt x="1171956" y="97535"/>
                </a:moveTo>
                <a:lnTo>
                  <a:pt x="1133856" y="97535"/>
                </a:lnTo>
                <a:lnTo>
                  <a:pt x="1133856" y="62483"/>
                </a:lnTo>
                <a:lnTo>
                  <a:pt x="1170432" y="62483"/>
                </a:lnTo>
                <a:lnTo>
                  <a:pt x="1171956" y="64008"/>
                </a:lnTo>
                <a:lnTo>
                  <a:pt x="1171956" y="76200"/>
                </a:lnTo>
                <a:lnTo>
                  <a:pt x="1138428" y="76200"/>
                </a:lnTo>
                <a:lnTo>
                  <a:pt x="1138428" y="92963"/>
                </a:lnTo>
                <a:lnTo>
                  <a:pt x="1171956" y="92963"/>
                </a:lnTo>
                <a:lnTo>
                  <a:pt x="1171956" y="97535"/>
                </a:lnTo>
                <a:close/>
              </a:path>
              <a:path w="1348739" h="1350645">
                <a:moveTo>
                  <a:pt x="1226820" y="99059"/>
                </a:moveTo>
                <a:lnTo>
                  <a:pt x="1225296" y="99059"/>
                </a:lnTo>
                <a:lnTo>
                  <a:pt x="1222247" y="96012"/>
                </a:lnTo>
                <a:lnTo>
                  <a:pt x="1222247" y="94487"/>
                </a:lnTo>
                <a:lnTo>
                  <a:pt x="1223772" y="94487"/>
                </a:lnTo>
                <a:lnTo>
                  <a:pt x="1235964" y="80771"/>
                </a:lnTo>
                <a:lnTo>
                  <a:pt x="1222247" y="67055"/>
                </a:lnTo>
                <a:lnTo>
                  <a:pt x="1222247" y="65531"/>
                </a:lnTo>
                <a:lnTo>
                  <a:pt x="1225296" y="62483"/>
                </a:lnTo>
                <a:lnTo>
                  <a:pt x="1226820" y="62483"/>
                </a:lnTo>
                <a:lnTo>
                  <a:pt x="1226820" y="64008"/>
                </a:lnTo>
                <a:lnTo>
                  <a:pt x="1240536" y="76200"/>
                </a:lnTo>
                <a:lnTo>
                  <a:pt x="1248727" y="76200"/>
                </a:lnTo>
                <a:lnTo>
                  <a:pt x="1243584" y="80771"/>
                </a:lnTo>
                <a:lnTo>
                  <a:pt x="1248155" y="85343"/>
                </a:lnTo>
                <a:lnTo>
                  <a:pt x="1240536" y="85343"/>
                </a:lnTo>
                <a:lnTo>
                  <a:pt x="1226820" y="97535"/>
                </a:lnTo>
                <a:lnTo>
                  <a:pt x="1226820" y="99059"/>
                </a:lnTo>
                <a:close/>
              </a:path>
              <a:path w="1348739" h="1350645">
                <a:moveTo>
                  <a:pt x="1248727" y="76200"/>
                </a:moveTo>
                <a:lnTo>
                  <a:pt x="1240536" y="76200"/>
                </a:lnTo>
                <a:lnTo>
                  <a:pt x="1252728" y="64008"/>
                </a:lnTo>
                <a:lnTo>
                  <a:pt x="1254252" y="64008"/>
                </a:lnTo>
                <a:lnTo>
                  <a:pt x="1254252" y="62483"/>
                </a:lnTo>
                <a:lnTo>
                  <a:pt x="1255776" y="62483"/>
                </a:lnTo>
                <a:lnTo>
                  <a:pt x="1257300" y="64008"/>
                </a:lnTo>
                <a:lnTo>
                  <a:pt x="1257300" y="68579"/>
                </a:lnTo>
                <a:lnTo>
                  <a:pt x="1248727" y="76200"/>
                </a:lnTo>
                <a:close/>
              </a:path>
              <a:path w="1348739" h="1350645">
                <a:moveTo>
                  <a:pt x="1171956" y="92963"/>
                </a:moveTo>
                <a:lnTo>
                  <a:pt x="1165860" y="92963"/>
                </a:lnTo>
                <a:lnTo>
                  <a:pt x="1165860" y="76200"/>
                </a:lnTo>
                <a:lnTo>
                  <a:pt x="1171956" y="76200"/>
                </a:lnTo>
                <a:lnTo>
                  <a:pt x="1171956" y="92963"/>
                </a:lnTo>
                <a:close/>
              </a:path>
              <a:path w="1348739" h="1350645">
                <a:moveTo>
                  <a:pt x="1257300" y="97535"/>
                </a:moveTo>
                <a:lnTo>
                  <a:pt x="1252728" y="97535"/>
                </a:lnTo>
                <a:lnTo>
                  <a:pt x="1240536" y="85343"/>
                </a:lnTo>
                <a:lnTo>
                  <a:pt x="1248155" y="85343"/>
                </a:lnTo>
                <a:lnTo>
                  <a:pt x="1257300" y="94487"/>
                </a:lnTo>
                <a:lnTo>
                  <a:pt x="1257300" y="97535"/>
                </a:lnTo>
                <a:close/>
              </a:path>
              <a:path w="1348739" h="1350645">
                <a:moveTo>
                  <a:pt x="1083564" y="97535"/>
                </a:moveTo>
                <a:lnTo>
                  <a:pt x="1043940" y="97535"/>
                </a:lnTo>
                <a:lnTo>
                  <a:pt x="1043940" y="92963"/>
                </a:lnTo>
                <a:lnTo>
                  <a:pt x="1083564" y="92963"/>
                </a:lnTo>
                <a:lnTo>
                  <a:pt x="1085088" y="94487"/>
                </a:lnTo>
                <a:lnTo>
                  <a:pt x="1085088" y="96012"/>
                </a:lnTo>
                <a:lnTo>
                  <a:pt x="1083564" y="97535"/>
                </a:lnTo>
                <a:close/>
              </a:path>
              <a:path w="1348739" h="1350645">
                <a:moveTo>
                  <a:pt x="1296924" y="1345691"/>
                </a:moveTo>
                <a:lnTo>
                  <a:pt x="1267968" y="1345691"/>
                </a:lnTo>
                <a:lnTo>
                  <a:pt x="1274826" y="1345168"/>
                </a:lnTo>
                <a:lnTo>
                  <a:pt x="1281684" y="1343786"/>
                </a:lnTo>
                <a:lnTo>
                  <a:pt x="1330071" y="1311973"/>
                </a:lnTo>
                <a:lnTo>
                  <a:pt x="1344168" y="1269491"/>
                </a:lnTo>
                <a:lnTo>
                  <a:pt x="1342644" y="1269491"/>
                </a:lnTo>
                <a:lnTo>
                  <a:pt x="1342644" y="153923"/>
                </a:lnTo>
                <a:lnTo>
                  <a:pt x="1348739" y="153923"/>
                </a:lnTo>
                <a:lnTo>
                  <a:pt x="1348739" y="1267967"/>
                </a:lnTo>
                <a:lnTo>
                  <a:pt x="1344930" y="1293185"/>
                </a:lnTo>
                <a:lnTo>
                  <a:pt x="1334262" y="1315402"/>
                </a:lnTo>
                <a:lnTo>
                  <a:pt x="1317879" y="1333333"/>
                </a:lnTo>
                <a:lnTo>
                  <a:pt x="1296924" y="1345691"/>
                </a:lnTo>
                <a:close/>
              </a:path>
            </a:pathLst>
          </a:custGeom>
          <a:solidFill>
            <a:srgbClr val="1A13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300983" y="4808219"/>
            <a:ext cx="1346200" cy="1236345"/>
          </a:xfrm>
          <a:custGeom>
            <a:avLst/>
            <a:gdLst/>
            <a:ahLst/>
            <a:cxnLst/>
            <a:rect l="l" t="t" r="r" b="b"/>
            <a:pathLst>
              <a:path w="1346200" h="1236345">
                <a:moveTo>
                  <a:pt x="1083564" y="0"/>
                </a:moveTo>
                <a:lnTo>
                  <a:pt x="1150620" y="0"/>
                </a:lnTo>
              </a:path>
              <a:path w="1346200" h="1236345">
                <a:moveTo>
                  <a:pt x="1150620" y="0"/>
                </a:moveTo>
                <a:lnTo>
                  <a:pt x="1345692" y="0"/>
                </a:lnTo>
                <a:lnTo>
                  <a:pt x="1345692" y="1156716"/>
                </a:lnTo>
                <a:lnTo>
                  <a:pt x="1341882" y="1180790"/>
                </a:lnTo>
                <a:lnTo>
                  <a:pt x="1331214" y="1201864"/>
                </a:lnTo>
                <a:lnTo>
                  <a:pt x="1314831" y="1218652"/>
                </a:lnTo>
                <a:lnTo>
                  <a:pt x="1293876" y="1229867"/>
                </a:lnTo>
                <a:lnTo>
                  <a:pt x="1293876" y="1235963"/>
                </a:lnTo>
                <a:lnTo>
                  <a:pt x="79247" y="1235963"/>
                </a:lnTo>
                <a:lnTo>
                  <a:pt x="48863" y="1228939"/>
                </a:lnTo>
                <a:lnTo>
                  <a:pt x="23622" y="1211770"/>
                </a:lnTo>
                <a:lnTo>
                  <a:pt x="6381" y="1186886"/>
                </a:lnTo>
                <a:lnTo>
                  <a:pt x="0" y="1156716"/>
                </a:lnTo>
                <a:lnTo>
                  <a:pt x="0" y="0"/>
                </a:lnTo>
                <a:lnTo>
                  <a:pt x="1083564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300983" y="4698491"/>
            <a:ext cx="1346200" cy="149860"/>
          </a:xfrm>
          <a:custGeom>
            <a:avLst/>
            <a:gdLst/>
            <a:ahLst/>
            <a:cxnLst/>
            <a:rect l="l" t="t" r="r" b="b"/>
            <a:pathLst>
              <a:path w="1346200" h="149860">
                <a:moveTo>
                  <a:pt x="1118616" y="149352"/>
                </a:moveTo>
                <a:lnTo>
                  <a:pt x="0" y="149352"/>
                </a:lnTo>
                <a:lnTo>
                  <a:pt x="0" y="79248"/>
                </a:lnTo>
                <a:lnTo>
                  <a:pt x="6167" y="48220"/>
                </a:lnTo>
                <a:lnTo>
                  <a:pt x="23050" y="23050"/>
                </a:lnTo>
                <a:lnTo>
                  <a:pt x="48220" y="6167"/>
                </a:lnTo>
                <a:lnTo>
                  <a:pt x="79247" y="0"/>
                </a:lnTo>
                <a:lnTo>
                  <a:pt x="1266444" y="0"/>
                </a:lnTo>
                <a:lnTo>
                  <a:pt x="1296828" y="6167"/>
                </a:lnTo>
                <a:lnTo>
                  <a:pt x="1322070" y="23050"/>
                </a:lnTo>
                <a:lnTo>
                  <a:pt x="1339310" y="48220"/>
                </a:lnTo>
                <a:lnTo>
                  <a:pt x="1345692" y="79248"/>
                </a:lnTo>
                <a:lnTo>
                  <a:pt x="1118616" y="149352"/>
                </a:lnTo>
                <a:close/>
              </a:path>
              <a:path w="1346200" h="149860">
                <a:moveTo>
                  <a:pt x="1345692" y="149352"/>
                </a:moveTo>
                <a:lnTo>
                  <a:pt x="1118616" y="149352"/>
                </a:lnTo>
                <a:lnTo>
                  <a:pt x="1345692" y="79248"/>
                </a:lnTo>
                <a:lnTo>
                  <a:pt x="1345692" y="149352"/>
                </a:lnTo>
                <a:close/>
              </a:path>
            </a:pathLst>
          </a:custGeom>
          <a:solidFill>
            <a:srgbClr val="D4C3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334243" y="4745735"/>
            <a:ext cx="234950" cy="59690"/>
          </a:xfrm>
          <a:custGeom>
            <a:avLst/>
            <a:gdLst/>
            <a:ahLst/>
            <a:cxnLst/>
            <a:rect l="l" t="t" r="r" b="b"/>
            <a:pathLst>
              <a:path w="234950" h="59689">
                <a:moveTo>
                  <a:pt x="59436" y="0"/>
                </a:moveTo>
                <a:lnTo>
                  <a:pt x="0" y="0"/>
                </a:lnTo>
                <a:lnTo>
                  <a:pt x="0" y="59436"/>
                </a:lnTo>
                <a:lnTo>
                  <a:pt x="59436" y="59436"/>
                </a:lnTo>
                <a:lnTo>
                  <a:pt x="59436" y="0"/>
                </a:lnTo>
                <a:close/>
              </a:path>
              <a:path w="234950" h="59689">
                <a:moveTo>
                  <a:pt x="146304" y="0"/>
                </a:moveTo>
                <a:lnTo>
                  <a:pt x="86868" y="0"/>
                </a:lnTo>
                <a:lnTo>
                  <a:pt x="86868" y="59436"/>
                </a:lnTo>
                <a:lnTo>
                  <a:pt x="146304" y="59436"/>
                </a:lnTo>
                <a:lnTo>
                  <a:pt x="146304" y="0"/>
                </a:lnTo>
                <a:close/>
              </a:path>
              <a:path w="234950" h="59689">
                <a:moveTo>
                  <a:pt x="234696" y="0"/>
                </a:moveTo>
                <a:lnTo>
                  <a:pt x="175260" y="0"/>
                </a:lnTo>
                <a:lnTo>
                  <a:pt x="175260" y="59436"/>
                </a:lnTo>
                <a:lnTo>
                  <a:pt x="234696" y="59436"/>
                </a:lnTo>
                <a:lnTo>
                  <a:pt x="2346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297935" y="4695443"/>
            <a:ext cx="1350645" cy="1350645"/>
          </a:xfrm>
          <a:custGeom>
            <a:avLst/>
            <a:gdLst/>
            <a:ahLst/>
            <a:cxnLst/>
            <a:rect l="l" t="t" r="r" b="b"/>
            <a:pathLst>
              <a:path w="1350645" h="1350645">
                <a:moveTo>
                  <a:pt x="1267968" y="1350263"/>
                </a:moveTo>
                <a:lnTo>
                  <a:pt x="82296" y="1350263"/>
                </a:lnTo>
                <a:lnTo>
                  <a:pt x="50792" y="1343834"/>
                </a:lnTo>
                <a:lnTo>
                  <a:pt x="24574" y="1326260"/>
                </a:lnTo>
                <a:lnTo>
                  <a:pt x="6643" y="1300114"/>
                </a:lnTo>
                <a:lnTo>
                  <a:pt x="0" y="1267967"/>
                </a:lnTo>
                <a:lnTo>
                  <a:pt x="0" y="82296"/>
                </a:lnTo>
                <a:lnTo>
                  <a:pt x="6643" y="50792"/>
                </a:lnTo>
                <a:lnTo>
                  <a:pt x="24574" y="24574"/>
                </a:lnTo>
                <a:lnTo>
                  <a:pt x="50792" y="6643"/>
                </a:lnTo>
                <a:lnTo>
                  <a:pt x="82296" y="0"/>
                </a:lnTo>
                <a:lnTo>
                  <a:pt x="1269492" y="0"/>
                </a:lnTo>
                <a:lnTo>
                  <a:pt x="1285184" y="1666"/>
                </a:lnTo>
                <a:lnTo>
                  <a:pt x="1298976" y="6096"/>
                </a:lnTo>
                <a:lnTo>
                  <a:pt x="82296" y="6096"/>
                </a:lnTo>
                <a:lnTo>
                  <a:pt x="53030" y="12215"/>
                </a:lnTo>
                <a:lnTo>
                  <a:pt x="28765" y="28765"/>
                </a:lnTo>
                <a:lnTo>
                  <a:pt x="12215" y="53030"/>
                </a:lnTo>
                <a:lnTo>
                  <a:pt x="6096" y="82296"/>
                </a:lnTo>
                <a:lnTo>
                  <a:pt x="6096" y="149351"/>
                </a:lnTo>
                <a:lnTo>
                  <a:pt x="1350263" y="149351"/>
                </a:lnTo>
                <a:lnTo>
                  <a:pt x="1350263" y="153923"/>
                </a:lnTo>
                <a:lnTo>
                  <a:pt x="6096" y="153923"/>
                </a:lnTo>
                <a:lnTo>
                  <a:pt x="6096" y="1267967"/>
                </a:lnTo>
                <a:lnTo>
                  <a:pt x="12215" y="1298114"/>
                </a:lnTo>
                <a:lnTo>
                  <a:pt x="28765" y="1322831"/>
                </a:lnTo>
                <a:lnTo>
                  <a:pt x="53030" y="1339548"/>
                </a:lnTo>
                <a:lnTo>
                  <a:pt x="82296" y="1345691"/>
                </a:lnTo>
                <a:lnTo>
                  <a:pt x="1298448" y="1345691"/>
                </a:lnTo>
                <a:lnTo>
                  <a:pt x="1290685" y="1347692"/>
                </a:lnTo>
                <a:lnTo>
                  <a:pt x="1283208" y="1349120"/>
                </a:lnTo>
                <a:lnTo>
                  <a:pt x="1275730" y="1349978"/>
                </a:lnTo>
                <a:lnTo>
                  <a:pt x="1267968" y="1350263"/>
                </a:lnTo>
                <a:close/>
              </a:path>
              <a:path w="1350645" h="1350645">
                <a:moveTo>
                  <a:pt x="1350263" y="149351"/>
                </a:moveTo>
                <a:lnTo>
                  <a:pt x="1345692" y="149351"/>
                </a:lnTo>
                <a:lnTo>
                  <a:pt x="1345692" y="82296"/>
                </a:lnTo>
                <a:lnTo>
                  <a:pt x="1339572" y="53030"/>
                </a:lnTo>
                <a:lnTo>
                  <a:pt x="1323022" y="28765"/>
                </a:lnTo>
                <a:lnTo>
                  <a:pt x="1298757" y="12215"/>
                </a:lnTo>
                <a:lnTo>
                  <a:pt x="1269492" y="6096"/>
                </a:lnTo>
                <a:lnTo>
                  <a:pt x="1298976" y="6096"/>
                </a:lnTo>
                <a:lnTo>
                  <a:pt x="1337405" y="36861"/>
                </a:lnTo>
                <a:lnTo>
                  <a:pt x="1350263" y="82296"/>
                </a:lnTo>
                <a:lnTo>
                  <a:pt x="1350263" y="149351"/>
                </a:lnTo>
                <a:close/>
              </a:path>
              <a:path w="1350645" h="1350645">
                <a:moveTo>
                  <a:pt x="1097280" y="112775"/>
                </a:moveTo>
                <a:lnTo>
                  <a:pt x="1034796" y="112775"/>
                </a:lnTo>
                <a:lnTo>
                  <a:pt x="1033271" y="111251"/>
                </a:lnTo>
                <a:lnTo>
                  <a:pt x="1033271" y="48767"/>
                </a:lnTo>
                <a:lnTo>
                  <a:pt x="1034796" y="47243"/>
                </a:lnTo>
                <a:lnTo>
                  <a:pt x="1095756" y="47243"/>
                </a:lnTo>
                <a:lnTo>
                  <a:pt x="1098804" y="50291"/>
                </a:lnTo>
                <a:lnTo>
                  <a:pt x="1098804" y="53339"/>
                </a:lnTo>
                <a:lnTo>
                  <a:pt x="1039368" y="53339"/>
                </a:lnTo>
                <a:lnTo>
                  <a:pt x="1039368" y="106679"/>
                </a:lnTo>
                <a:lnTo>
                  <a:pt x="1098804" y="106679"/>
                </a:lnTo>
                <a:lnTo>
                  <a:pt x="1098804" y="111251"/>
                </a:lnTo>
                <a:lnTo>
                  <a:pt x="1097280" y="112775"/>
                </a:lnTo>
                <a:close/>
              </a:path>
              <a:path w="1350645" h="1350645">
                <a:moveTo>
                  <a:pt x="1185671" y="112775"/>
                </a:moveTo>
                <a:lnTo>
                  <a:pt x="1123188" y="112775"/>
                </a:lnTo>
                <a:lnTo>
                  <a:pt x="1121664" y="111251"/>
                </a:lnTo>
                <a:lnTo>
                  <a:pt x="1121664" y="48767"/>
                </a:lnTo>
                <a:lnTo>
                  <a:pt x="1123188" y="47243"/>
                </a:lnTo>
                <a:lnTo>
                  <a:pt x="1184148" y="47243"/>
                </a:lnTo>
                <a:lnTo>
                  <a:pt x="1185671" y="48767"/>
                </a:lnTo>
                <a:lnTo>
                  <a:pt x="1185671" y="53339"/>
                </a:lnTo>
                <a:lnTo>
                  <a:pt x="1127760" y="53339"/>
                </a:lnTo>
                <a:lnTo>
                  <a:pt x="1127760" y="106679"/>
                </a:lnTo>
                <a:lnTo>
                  <a:pt x="1185671" y="106679"/>
                </a:lnTo>
                <a:lnTo>
                  <a:pt x="1185671" y="112775"/>
                </a:lnTo>
                <a:close/>
              </a:path>
              <a:path w="1350645" h="1350645">
                <a:moveTo>
                  <a:pt x="1272540" y="112775"/>
                </a:moveTo>
                <a:lnTo>
                  <a:pt x="1210056" y="112775"/>
                </a:lnTo>
                <a:lnTo>
                  <a:pt x="1208532" y="111251"/>
                </a:lnTo>
                <a:lnTo>
                  <a:pt x="1208532" y="48767"/>
                </a:lnTo>
                <a:lnTo>
                  <a:pt x="1210056" y="47243"/>
                </a:lnTo>
                <a:lnTo>
                  <a:pt x="1272540" y="47243"/>
                </a:lnTo>
                <a:lnTo>
                  <a:pt x="1272540" y="48767"/>
                </a:lnTo>
                <a:lnTo>
                  <a:pt x="1274064" y="48767"/>
                </a:lnTo>
                <a:lnTo>
                  <a:pt x="1274064" y="53339"/>
                </a:lnTo>
                <a:lnTo>
                  <a:pt x="1214628" y="53339"/>
                </a:lnTo>
                <a:lnTo>
                  <a:pt x="1214628" y="106679"/>
                </a:lnTo>
                <a:lnTo>
                  <a:pt x="1274064" y="106679"/>
                </a:lnTo>
                <a:lnTo>
                  <a:pt x="1274064" y="111251"/>
                </a:lnTo>
                <a:lnTo>
                  <a:pt x="1272540" y="112775"/>
                </a:lnTo>
                <a:close/>
              </a:path>
              <a:path w="1350645" h="1350645">
                <a:moveTo>
                  <a:pt x="1098804" y="106679"/>
                </a:moveTo>
                <a:lnTo>
                  <a:pt x="1092708" y="106679"/>
                </a:lnTo>
                <a:lnTo>
                  <a:pt x="1092708" y="53339"/>
                </a:lnTo>
                <a:lnTo>
                  <a:pt x="1098804" y="53339"/>
                </a:lnTo>
                <a:lnTo>
                  <a:pt x="1098804" y="106679"/>
                </a:lnTo>
                <a:close/>
              </a:path>
              <a:path w="1350645" h="1350645">
                <a:moveTo>
                  <a:pt x="1185671" y="106679"/>
                </a:moveTo>
                <a:lnTo>
                  <a:pt x="1181100" y="106679"/>
                </a:lnTo>
                <a:lnTo>
                  <a:pt x="1181100" y="53339"/>
                </a:lnTo>
                <a:lnTo>
                  <a:pt x="1185671" y="53339"/>
                </a:lnTo>
                <a:lnTo>
                  <a:pt x="1185671" y="106679"/>
                </a:lnTo>
                <a:close/>
              </a:path>
              <a:path w="1350645" h="1350645">
                <a:moveTo>
                  <a:pt x="1274064" y="106679"/>
                </a:moveTo>
                <a:lnTo>
                  <a:pt x="1267968" y="106679"/>
                </a:lnTo>
                <a:lnTo>
                  <a:pt x="1267968" y="53339"/>
                </a:lnTo>
                <a:lnTo>
                  <a:pt x="1274064" y="53339"/>
                </a:lnTo>
                <a:lnTo>
                  <a:pt x="1274064" y="106679"/>
                </a:lnTo>
                <a:close/>
              </a:path>
              <a:path w="1350645" h="1350645">
                <a:moveTo>
                  <a:pt x="1173480" y="97535"/>
                </a:moveTo>
                <a:lnTo>
                  <a:pt x="1135380" y="97535"/>
                </a:lnTo>
                <a:lnTo>
                  <a:pt x="1135380" y="62483"/>
                </a:lnTo>
                <a:lnTo>
                  <a:pt x="1171956" y="62483"/>
                </a:lnTo>
                <a:lnTo>
                  <a:pt x="1173480" y="64008"/>
                </a:lnTo>
                <a:lnTo>
                  <a:pt x="1173480" y="76200"/>
                </a:lnTo>
                <a:lnTo>
                  <a:pt x="1139952" y="76200"/>
                </a:lnTo>
                <a:lnTo>
                  <a:pt x="1139952" y="92963"/>
                </a:lnTo>
                <a:lnTo>
                  <a:pt x="1173480" y="92963"/>
                </a:lnTo>
                <a:lnTo>
                  <a:pt x="1173480" y="97535"/>
                </a:lnTo>
                <a:close/>
              </a:path>
              <a:path w="1350645" h="1350645">
                <a:moveTo>
                  <a:pt x="1228344" y="99059"/>
                </a:moveTo>
                <a:lnTo>
                  <a:pt x="1226820" y="99059"/>
                </a:lnTo>
                <a:lnTo>
                  <a:pt x="1223771" y="96012"/>
                </a:lnTo>
                <a:lnTo>
                  <a:pt x="1223771" y="94487"/>
                </a:lnTo>
                <a:lnTo>
                  <a:pt x="1225296" y="94487"/>
                </a:lnTo>
                <a:lnTo>
                  <a:pt x="1237488" y="80771"/>
                </a:lnTo>
                <a:lnTo>
                  <a:pt x="1223771" y="67055"/>
                </a:lnTo>
                <a:lnTo>
                  <a:pt x="1223771" y="65531"/>
                </a:lnTo>
                <a:lnTo>
                  <a:pt x="1225296" y="64008"/>
                </a:lnTo>
                <a:lnTo>
                  <a:pt x="1225296" y="62483"/>
                </a:lnTo>
                <a:lnTo>
                  <a:pt x="1226820" y="62483"/>
                </a:lnTo>
                <a:lnTo>
                  <a:pt x="1228344" y="64008"/>
                </a:lnTo>
                <a:lnTo>
                  <a:pt x="1242060" y="76200"/>
                </a:lnTo>
                <a:lnTo>
                  <a:pt x="1250251" y="76200"/>
                </a:lnTo>
                <a:lnTo>
                  <a:pt x="1245108" y="80771"/>
                </a:lnTo>
                <a:lnTo>
                  <a:pt x="1249679" y="85343"/>
                </a:lnTo>
                <a:lnTo>
                  <a:pt x="1242060" y="85343"/>
                </a:lnTo>
                <a:lnTo>
                  <a:pt x="1228344" y="97535"/>
                </a:lnTo>
                <a:lnTo>
                  <a:pt x="1228344" y="99059"/>
                </a:lnTo>
                <a:close/>
              </a:path>
              <a:path w="1350645" h="1350645">
                <a:moveTo>
                  <a:pt x="1250251" y="76200"/>
                </a:moveTo>
                <a:lnTo>
                  <a:pt x="1242060" y="76200"/>
                </a:lnTo>
                <a:lnTo>
                  <a:pt x="1254252" y="64008"/>
                </a:lnTo>
                <a:lnTo>
                  <a:pt x="1255776" y="64008"/>
                </a:lnTo>
                <a:lnTo>
                  <a:pt x="1255776" y="62483"/>
                </a:lnTo>
                <a:lnTo>
                  <a:pt x="1257300" y="62483"/>
                </a:lnTo>
                <a:lnTo>
                  <a:pt x="1258824" y="64008"/>
                </a:lnTo>
                <a:lnTo>
                  <a:pt x="1258824" y="68579"/>
                </a:lnTo>
                <a:lnTo>
                  <a:pt x="1250251" y="76200"/>
                </a:lnTo>
                <a:close/>
              </a:path>
              <a:path w="1350645" h="1350645">
                <a:moveTo>
                  <a:pt x="1173480" y="92963"/>
                </a:moveTo>
                <a:lnTo>
                  <a:pt x="1167384" y="92963"/>
                </a:lnTo>
                <a:lnTo>
                  <a:pt x="1167384" y="76200"/>
                </a:lnTo>
                <a:lnTo>
                  <a:pt x="1173480" y="76200"/>
                </a:lnTo>
                <a:lnTo>
                  <a:pt x="1173480" y="92963"/>
                </a:lnTo>
                <a:close/>
              </a:path>
              <a:path w="1350645" h="1350645">
                <a:moveTo>
                  <a:pt x="1258824" y="97535"/>
                </a:moveTo>
                <a:lnTo>
                  <a:pt x="1254252" y="97535"/>
                </a:lnTo>
                <a:lnTo>
                  <a:pt x="1242060" y="85343"/>
                </a:lnTo>
                <a:lnTo>
                  <a:pt x="1249679" y="85343"/>
                </a:lnTo>
                <a:lnTo>
                  <a:pt x="1258824" y="94487"/>
                </a:lnTo>
                <a:lnTo>
                  <a:pt x="1258824" y="97535"/>
                </a:lnTo>
                <a:close/>
              </a:path>
              <a:path w="1350645" h="1350645">
                <a:moveTo>
                  <a:pt x="1085088" y="97535"/>
                </a:moveTo>
                <a:lnTo>
                  <a:pt x="1045464" y="97535"/>
                </a:lnTo>
                <a:lnTo>
                  <a:pt x="1045464" y="92963"/>
                </a:lnTo>
                <a:lnTo>
                  <a:pt x="1085088" y="92963"/>
                </a:lnTo>
                <a:lnTo>
                  <a:pt x="1086612" y="94487"/>
                </a:lnTo>
                <a:lnTo>
                  <a:pt x="1086612" y="96012"/>
                </a:lnTo>
                <a:lnTo>
                  <a:pt x="1085088" y="97535"/>
                </a:lnTo>
                <a:close/>
              </a:path>
              <a:path w="1350645" h="1350645">
                <a:moveTo>
                  <a:pt x="1298448" y="1345691"/>
                </a:moveTo>
                <a:lnTo>
                  <a:pt x="1267968" y="1345691"/>
                </a:lnTo>
                <a:lnTo>
                  <a:pt x="1275683" y="1345168"/>
                </a:lnTo>
                <a:lnTo>
                  <a:pt x="1282827" y="1343786"/>
                </a:lnTo>
                <a:lnTo>
                  <a:pt x="1330833" y="1311973"/>
                </a:lnTo>
                <a:lnTo>
                  <a:pt x="1345692" y="1269491"/>
                </a:lnTo>
                <a:lnTo>
                  <a:pt x="1344168" y="1269491"/>
                </a:lnTo>
                <a:lnTo>
                  <a:pt x="1344168" y="153923"/>
                </a:lnTo>
                <a:lnTo>
                  <a:pt x="1350263" y="153923"/>
                </a:lnTo>
                <a:lnTo>
                  <a:pt x="1350263" y="1267967"/>
                </a:lnTo>
                <a:lnTo>
                  <a:pt x="1346454" y="1293185"/>
                </a:lnTo>
                <a:lnTo>
                  <a:pt x="1335786" y="1315402"/>
                </a:lnTo>
                <a:lnTo>
                  <a:pt x="1319403" y="1333333"/>
                </a:lnTo>
                <a:lnTo>
                  <a:pt x="1298448" y="1345691"/>
                </a:lnTo>
                <a:close/>
              </a:path>
            </a:pathLst>
          </a:custGeom>
          <a:solidFill>
            <a:srgbClr val="1A13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4797551" y="4785359"/>
            <a:ext cx="1370330" cy="1260475"/>
          </a:xfrm>
          <a:custGeom>
            <a:avLst/>
            <a:gdLst/>
            <a:ahLst/>
            <a:cxnLst/>
            <a:rect l="l" t="t" r="r" b="b"/>
            <a:pathLst>
              <a:path w="1370329" h="1260475">
                <a:moveTo>
                  <a:pt x="1104900" y="0"/>
                </a:moveTo>
                <a:lnTo>
                  <a:pt x="1173480" y="0"/>
                </a:lnTo>
              </a:path>
              <a:path w="1370329" h="1260475">
                <a:moveTo>
                  <a:pt x="1173480" y="0"/>
                </a:moveTo>
                <a:lnTo>
                  <a:pt x="1370076" y="0"/>
                </a:lnTo>
                <a:lnTo>
                  <a:pt x="1370076" y="1179575"/>
                </a:lnTo>
                <a:lnTo>
                  <a:pt x="1366289" y="1203888"/>
                </a:lnTo>
                <a:lnTo>
                  <a:pt x="1355788" y="1225486"/>
                </a:lnTo>
                <a:lnTo>
                  <a:pt x="1339857" y="1242798"/>
                </a:lnTo>
                <a:lnTo>
                  <a:pt x="1319783" y="1254251"/>
                </a:lnTo>
                <a:lnTo>
                  <a:pt x="1319783" y="1260348"/>
                </a:lnTo>
                <a:lnTo>
                  <a:pt x="80772" y="1260348"/>
                </a:lnTo>
                <a:lnTo>
                  <a:pt x="49506" y="1253942"/>
                </a:lnTo>
                <a:lnTo>
                  <a:pt x="23812" y="1236535"/>
                </a:lnTo>
                <a:lnTo>
                  <a:pt x="6405" y="1210841"/>
                </a:lnTo>
                <a:lnTo>
                  <a:pt x="0" y="1179575"/>
                </a:lnTo>
                <a:lnTo>
                  <a:pt x="0" y="0"/>
                </a:lnTo>
                <a:lnTo>
                  <a:pt x="110490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4797552" y="4675632"/>
            <a:ext cx="1370330" cy="151130"/>
          </a:xfrm>
          <a:custGeom>
            <a:avLst/>
            <a:gdLst/>
            <a:ahLst/>
            <a:cxnLst/>
            <a:rect l="l" t="t" r="r" b="b"/>
            <a:pathLst>
              <a:path w="1370329" h="151129">
                <a:moveTo>
                  <a:pt x="1139951" y="150876"/>
                </a:moveTo>
                <a:lnTo>
                  <a:pt x="0" y="150876"/>
                </a:lnTo>
                <a:lnTo>
                  <a:pt x="0" y="79248"/>
                </a:lnTo>
                <a:lnTo>
                  <a:pt x="6405" y="48220"/>
                </a:lnTo>
                <a:lnTo>
                  <a:pt x="23812" y="23050"/>
                </a:lnTo>
                <a:lnTo>
                  <a:pt x="49506" y="6167"/>
                </a:lnTo>
                <a:lnTo>
                  <a:pt x="80771" y="0"/>
                </a:lnTo>
                <a:lnTo>
                  <a:pt x="1289304" y="0"/>
                </a:lnTo>
                <a:lnTo>
                  <a:pt x="1321212" y="6167"/>
                </a:lnTo>
                <a:lnTo>
                  <a:pt x="1346835" y="23050"/>
                </a:lnTo>
                <a:lnTo>
                  <a:pt x="1363884" y="48220"/>
                </a:lnTo>
                <a:lnTo>
                  <a:pt x="1370076" y="79248"/>
                </a:lnTo>
                <a:lnTo>
                  <a:pt x="1139951" y="150876"/>
                </a:lnTo>
                <a:close/>
              </a:path>
              <a:path w="1370329" h="151129">
                <a:moveTo>
                  <a:pt x="1370076" y="150876"/>
                </a:moveTo>
                <a:lnTo>
                  <a:pt x="1139951" y="150876"/>
                </a:lnTo>
                <a:lnTo>
                  <a:pt x="1370076" y="79248"/>
                </a:lnTo>
                <a:lnTo>
                  <a:pt x="1370076" y="150876"/>
                </a:lnTo>
                <a:close/>
              </a:path>
            </a:pathLst>
          </a:custGeom>
          <a:solidFill>
            <a:srgbClr val="D4C3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5850636" y="4722875"/>
            <a:ext cx="239395" cy="60960"/>
          </a:xfrm>
          <a:custGeom>
            <a:avLst/>
            <a:gdLst/>
            <a:ahLst/>
            <a:cxnLst/>
            <a:rect l="l" t="t" r="r" b="b"/>
            <a:pathLst>
              <a:path w="239395" h="60960">
                <a:moveTo>
                  <a:pt x="60960" y="0"/>
                </a:moveTo>
                <a:lnTo>
                  <a:pt x="0" y="0"/>
                </a:lnTo>
                <a:lnTo>
                  <a:pt x="0" y="60960"/>
                </a:lnTo>
                <a:lnTo>
                  <a:pt x="60960" y="60960"/>
                </a:lnTo>
                <a:lnTo>
                  <a:pt x="60960" y="0"/>
                </a:lnTo>
                <a:close/>
              </a:path>
              <a:path w="239395" h="60960">
                <a:moveTo>
                  <a:pt x="149352" y="0"/>
                </a:moveTo>
                <a:lnTo>
                  <a:pt x="89916" y="0"/>
                </a:lnTo>
                <a:lnTo>
                  <a:pt x="89916" y="60960"/>
                </a:lnTo>
                <a:lnTo>
                  <a:pt x="149352" y="60960"/>
                </a:lnTo>
                <a:lnTo>
                  <a:pt x="149352" y="0"/>
                </a:lnTo>
                <a:close/>
              </a:path>
              <a:path w="239395" h="60960">
                <a:moveTo>
                  <a:pt x="239268" y="0"/>
                </a:moveTo>
                <a:lnTo>
                  <a:pt x="178308" y="0"/>
                </a:lnTo>
                <a:lnTo>
                  <a:pt x="178308" y="60960"/>
                </a:lnTo>
                <a:lnTo>
                  <a:pt x="239268" y="60960"/>
                </a:lnTo>
                <a:lnTo>
                  <a:pt x="2392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794503" y="4672583"/>
            <a:ext cx="1376680" cy="1376680"/>
          </a:xfrm>
          <a:custGeom>
            <a:avLst/>
            <a:gdLst/>
            <a:ahLst/>
            <a:cxnLst/>
            <a:rect l="l" t="t" r="r" b="b"/>
            <a:pathLst>
              <a:path w="1376679" h="1376679">
                <a:moveTo>
                  <a:pt x="1292352" y="1376172"/>
                </a:moveTo>
                <a:lnTo>
                  <a:pt x="83820" y="1376172"/>
                </a:lnTo>
                <a:lnTo>
                  <a:pt x="51435" y="1369504"/>
                </a:lnTo>
                <a:lnTo>
                  <a:pt x="24765" y="1351407"/>
                </a:lnTo>
                <a:lnTo>
                  <a:pt x="6667" y="1324737"/>
                </a:lnTo>
                <a:lnTo>
                  <a:pt x="0" y="1292352"/>
                </a:lnTo>
                <a:lnTo>
                  <a:pt x="0" y="82296"/>
                </a:lnTo>
                <a:lnTo>
                  <a:pt x="6667" y="50149"/>
                </a:lnTo>
                <a:lnTo>
                  <a:pt x="24765" y="24002"/>
                </a:lnTo>
                <a:lnTo>
                  <a:pt x="51435" y="6429"/>
                </a:lnTo>
                <a:lnTo>
                  <a:pt x="83820" y="0"/>
                </a:lnTo>
                <a:lnTo>
                  <a:pt x="1292352" y="0"/>
                </a:lnTo>
                <a:lnTo>
                  <a:pt x="1309139" y="1666"/>
                </a:lnTo>
                <a:lnTo>
                  <a:pt x="1318674" y="4571"/>
                </a:lnTo>
                <a:lnTo>
                  <a:pt x="83820" y="4571"/>
                </a:lnTo>
                <a:lnTo>
                  <a:pt x="53673" y="10715"/>
                </a:lnTo>
                <a:lnTo>
                  <a:pt x="28956" y="27431"/>
                </a:lnTo>
                <a:lnTo>
                  <a:pt x="12239" y="52149"/>
                </a:lnTo>
                <a:lnTo>
                  <a:pt x="6096" y="82296"/>
                </a:lnTo>
                <a:lnTo>
                  <a:pt x="6096" y="150875"/>
                </a:lnTo>
                <a:lnTo>
                  <a:pt x="1376171" y="150875"/>
                </a:lnTo>
                <a:lnTo>
                  <a:pt x="1376171" y="156971"/>
                </a:lnTo>
                <a:lnTo>
                  <a:pt x="6096" y="156971"/>
                </a:lnTo>
                <a:lnTo>
                  <a:pt x="6096" y="1292352"/>
                </a:lnTo>
                <a:lnTo>
                  <a:pt x="12239" y="1322498"/>
                </a:lnTo>
                <a:lnTo>
                  <a:pt x="28956" y="1347216"/>
                </a:lnTo>
                <a:lnTo>
                  <a:pt x="53673" y="1363932"/>
                </a:lnTo>
                <a:lnTo>
                  <a:pt x="83820" y="1370076"/>
                </a:lnTo>
                <a:lnTo>
                  <a:pt x="1322832" y="1370076"/>
                </a:lnTo>
                <a:lnTo>
                  <a:pt x="1315069" y="1372314"/>
                </a:lnTo>
                <a:lnTo>
                  <a:pt x="1307592" y="1374267"/>
                </a:lnTo>
                <a:lnTo>
                  <a:pt x="1300114" y="1375648"/>
                </a:lnTo>
                <a:lnTo>
                  <a:pt x="1292352" y="1376172"/>
                </a:lnTo>
                <a:close/>
              </a:path>
              <a:path w="1376679" h="1376679">
                <a:moveTo>
                  <a:pt x="1376171" y="150875"/>
                </a:moveTo>
                <a:lnTo>
                  <a:pt x="1371600" y="150875"/>
                </a:lnTo>
                <a:lnTo>
                  <a:pt x="1371600" y="82296"/>
                </a:lnTo>
                <a:lnTo>
                  <a:pt x="1365432" y="52149"/>
                </a:lnTo>
                <a:lnTo>
                  <a:pt x="1348549" y="27431"/>
                </a:lnTo>
                <a:lnTo>
                  <a:pt x="1323379" y="10715"/>
                </a:lnTo>
                <a:lnTo>
                  <a:pt x="1292352" y="4571"/>
                </a:lnTo>
                <a:lnTo>
                  <a:pt x="1318674" y="4571"/>
                </a:lnTo>
                <a:lnTo>
                  <a:pt x="1351787" y="24383"/>
                </a:lnTo>
                <a:lnTo>
                  <a:pt x="1374505" y="66389"/>
                </a:lnTo>
                <a:lnTo>
                  <a:pt x="1376171" y="82296"/>
                </a:lnTo>
                <a:lnTo>
                  <a:pt x="1376171" y="150875"/>
                </a:lnTo>
                <a:close/>
              </a:path>
              <a:path w="1376679" h="1376679">
                <a:moveTo>
                  <a:pt x="1118616" y="114300"/>
                </a:moveTo>
                <a:lnTo>
                  <a:pt x="1054608" y="114300"/>
                </a:lnTo>
                <a:lnTo>
                  <a:pt x="1053084" y="112775"/>
                </a:lnTo>
                <a:lnTo>
                  <a:pt x="1053084" y="48767"/>
                </a:lnTo>
                <a:lnTo>
                  <a:pt x="1054608" y="47243"/>
                </a:lnTo>
                <a:lnTo>
                  <a:pt x="1117092" y="47243"/>
                </a:lnTo>
                <a:lnTo>
                  <a:pt x="1118616" y="48767"/>
                </a:lnTo>
                <a:lnTo>
                  <a:pt x="1118616" y="53339"/>
                </a:lnTo>
                <a:lnTo>
                  <a:pt x="1059180" y="53339"/>
                </a:lnTo>
                <a:lnTo>
                  <a:pt x="1059180" y="108204"/>
                </a:lnTo>
                <a:lnTo>
                  <a:pt x="1118616" y="108204"/>
                </a:lnTo>
                <a:lnTo>
                  <a:pt x="1118616" y="114300"/>
                </a:lnTo>
                <a:close/>
              </a:path>
              <a:path w="1376679" h="1376679">
                <a:moveTo>
                  <a:pt x="1207008" y="114300"/>
                </a:moveTo>
                <a:lnTo>
                  <a:pt x="1144524" y="114300"/>
                </a:lnTo>
                <a:lnTo>
                  <a:pt x="1143000" y="112775"/>
                </a:lnTo>
                <a:lnTo>
                  <a:pt x="1143000" y="48767"/>
                </a:lnTo>
                <a:lnTo>
                  <a:pt x="1144524" y="47243"/>
                </a:lnTo>
                <a:lnTo>
                  <a:pt x="1207008" y="47243"/>
                </a:lnTo>
                <a:lnTo>
                  <a:pt x="1207008" y="48767"/>
                </a:lnTo>
                <a:lnTo>
                  <a:pt x="1208532" y="48767"/>
                </a:lnTo>
                <a:lnTo>
                  <a:pt x="1208532" y="53339"/>
                </a:lnTo>
                <a:lnTo>
                  <a:pt x="1149095" y="53339"/>
                </a:lnTo>
                <a:lnTo>
                  <a:pt x="1149095" y="108204"/>
                </a:lnTo>
                <a:lnTo>
                  <a:pt x="1208532" y="108204"/>
                </a:lnTo>
                <a:lnTo>
                  <a:pt x="1208532" y="112775"/>
                </a:lnTo>
                <a:lnTo>
                  <a:pt x="1207008" y="114300"/>
                </a:lnTo>
                <a:close/>
              </a:path>
              <a:path w="1376679" h="1376679">
                <a:moveTo>
                  <a:pt x="1296924" y="114300"/>
                </a:moveTo>
                <a:lnTo>
                  <a:pt x="1232916" y="114300"/>
                </a:lnTo>
                <a:lnTo>
                  <a:pt x="1232916" y="47243"/>
                </a:lnTo>
                <a:lnTo>
                  <a:pt x="1296924" y="47243"/>
                </a:lnTo>
                <a:lnTo>
                  <a:pt x="1296924" y="48767"/>
                </a:lnTo>
                <a:lnTo>
                  <a:pt x="1298448" y="48767"/>
                </a:lnTo>
                <a:lnTo>
                  <a:pt x="1298448" y="53339"/>
                </a:lnTo>
                <a:lnTo>
                  <a:pt x="1237488" y="53339"/>
                </a:lnTo>
                <a:lnTo>
                  <a:pt x="1237488" y="108204"/>
                </a:lnTo>
                <a:lnTo>
                  <a:pt x="1298448" y="108204"/>
                </a:lnTo>
                <a:lnTo>
                  <a:pt x="1298448" y="112775"/>
                </a:lnTo>
                <a:lnTo>
                  <a:pt x="1296924" y="114300"/>
                </a:lnTo>
                <a:close/>
              </a:path>
              <a:path w="1376679" h="1376679">
                <a:moveTo>
                  <a:pt x="1118616" y="108204"/>
                </a:moveTo>
                <a:lnTo>
                  <a:pt x="1114044" y="108204"/>
                </a:lnTo>
                <a:lnTo>
                  <a:pt x="1114044" y="53339"/>
                </a:lnTo>
                <a:lnTo>
                  <a:pt x="1118616" y="53339"/>
                </a:lnTo>
                <a:lnTo>
                  <a:pt x="1118616" y="108204"/>
                </a:lnTo>
                <a:close/>
              </a:path>
              <a:path w="1376679" h="1376679">
                <a:moveTo>
                  <a:pt x="1208532" y="108204"/>
                </a:moveTo>
                <a:lnTo>
                  <a:pt x="1203960" y="108204"/>
                </a:lnTo>
                <a:lnTo>
                  <a:pt x="1203960" y="53339"/>
                </a:lnTo>
                <a:lnTo>
                  <a:pt x="1208532" y="53339"/>
                </a:lnTo>
                <a:lnTo>
                  <a:pt x="1208532" y="108204"/>
                </a:lnTo>
                <a:close/>
              </a:path>
              <a:path w="1376679" h="1376679">
                <a:moveTo>
                  <a:pt x="1298448" y="108204"/>
                </a:moveTo>
                <a:lnTo>
                  <a:pt x="1292352" y="108204"/>
                </a:lnTo>
                <a:lnTo>
                  <a:pt x="1292352" y="53339"/>
                </a:lnTo>
                <a:lnTo>
                  <a:pt x="1298448" y="53339"/>
                </a:lnTo>
                <a:lnTo>
                  <a:pt x="1298448" y="108204"/>
                </a:lnTo>
                <a:close/>
              </a:path>
              <a:path w="1376679" h="1376679">
                <a:moveTo>
                  <a:pt x="1193292" y="99059"/>
                </a:moveTo>
                <a:lnTo>
                  <a:pt x="1158240" y="99059"/>
                </a:lnTo>
                <a:lnTo>
                  <a:pt x="1156716" y="97535"/>
                </a:lnTo>
                <a:lnTo>
                  <a:pt x="1156716" y="62483"/>
                </a:lnTo>
                <a:lnTo>
                  <a:pt x="1193292" y="62483"/>
                </a:lnTo>
                <a:lnTo>
                  <a:pt x="1194816" y="64008"/>
                </a:lnTo>
                <a:lnTo>
                  <a:pt x="1194816" y="76200"/>
                </a:lnTo>
                <a:lnTo>
                  <a:pt x="1162812" y="76200"/>
                </a:lnTo>
                <a:lnTo>
                  <a:pt x="1162812" y="92963"/>
                </a:lnTo>
                <a:lnTo>
                  <a:pt x="1194816" y="92963"/>
                </a:lnTo>
                <a:lnTo>
                  <a:pt x="1194816" y="97535"/>
                </a:lnTo>
                <a:lnTo>
                  <a:pt x="1193292" y="99059"/>
                </a:lnTo>
                <a:close/>
              </a:path>
              <a:path w="1376679" h="1376679">
                <a:moveTo>
                  <a:pt x="1252728" y="99059"/>
                </a:moveTo>
                <a:lnTo>
                  <a:pt x="1248156" y="99059"/>
                </a:lnTo>
                <a:lnTo>
                  <a:pt x="1246632" y="97535"/>
                </a:lnTo>
                <a:lnTo>
                  <a:pt x="1246632" y="96012"/>
                </a:lnTo>
                <a:lnTo>
                  <a:pt x="1261872" y="80771"/>
                </a:lnTo>
                <a:lnTo>
                  <a:pt x="1248156" y="68579"/>
                </a:lnTo>
                <a:lnTo>
                  <a:pt x="1246632" y="67055"/>
                </a:lnTo>
                <a:lnTo>
                  <a:pt x="1246632" y="65531"/>
                </a:lnTo>
                <a:lnTo>
                  <a:pt x="1249680" y="62483"/>
                </a:lnTo>
                <a:lnTo>
                  <a:pt x="1251204" y="62483"/>
                </a:lnTo>
                <a:lnTo>
                  <a:pt x="1251204" y="64008"/>
                </a:lnTo>
                <a:lnTo>
                  <a:pt x="1252728" y="64008"/>
                </a:lnTo>
                <a:lnTo>
                  <a:pt x="1264920" y="77723"/>
                </a:lnTo>
                <a:lnTo>
                  <a:pt x="1272540" y="77723"/>
                </a:lnTo>
                <a:lnTo>
                  <a:pt x="1269492" y="80771"/>
                </a:lnTo>
                <a:lnTo>
                  <a:pt x="1273556" y="85343"/>
                </a:lnTo>
                <a:lnTo>
                  <a:pt x="1264920" y="85343"/>
                </a:lnTo>
                <a:lnTo>
                  <a:pt x="1252728" y="99059"/>
                </a:lnTo>
                <a:close/>
              </a:path>
              <a:path w="1376679" h="1376679">
                <a:moveTo>
                  <a:pt x="1272540" y="77723"/>
                </a:moveTo>
                <a:lnTo>
                  <a:pt x="1264920" y="77723"/>
                </a:lnTo>
                <a:lnTo>
                  <a:pt x="1280160" y="62483"/>
                </a:lnTo>
                <a:lnTo>
                  <a:pt x="1281684" y="62483"/>
                </a:lnTo>
                <a:lnTo>
                  <a:pt x="1281684" y="64008"/>
                </a:lnTo>
                <a:lnTo>
                  <a:pt x="1283208" y="65531"/>
                </a:lnTo>
                <a:lnTo>
                  <a:pt x="1283208" y="67055"/>
                </a:lnTo>
                <a:lnTo>
                  <a:pt x="1272540" y="77723"/>
                </a:lnTo>
                <a:close/>
              </a:path>
              <a:path w="1376679" h="1376679">
                <a:moveTo>
                  <a:pt x="1194816" y="92963"/>
                </a:moveTo>
                <a:lnTo>
                  <a:pt x="1190244" y="92963"/>
                </a:lnTo>
                <a:lnTo>
                  <a:pt x="1190244" y="76200"/>
                </a:lnTo>
                <a:lnTo>
                  <a:pt x="1194816" y="76200"/>
                </a:lnTo>
                <a:lnTo>
                  <a:pt x="1194816" y="92963"/>
                </a:lnTo>
                <a:close/>
              </a:path>
              <a:path w="1376679" h="1376679">
                <a:moveTo>
                  <a:pt x="1281684" y="99059"/>
                </a:moveTo>
                <a:lnTo>
                  <a:pt x="1278636" y="99059"/>
                </a:lnTo>
                <a:lnTo>
                  <a:pt x="1264920" y="85343"/>
                </a:lnTo>
                <a:lnTo>
                  <a:pt x="1273556" y="85343"/>
                </a:lnTo>
                <a:lnTo>
                  <a:pt x="1281684" y="94487"/>
                </a:lnTo>
                <a:lnTo>
                  <a:pt x="1283208" y="96012"/>
                </a:lnTo>
                <a:lnTo>
                  <a:pt x="1283208" y="97535"/>
                </a:lnTo>
                <a:lnTo>
                  <a:pt x="1281684" y="99059"/>
                </a:lnTo>
                <a:close/>
              </a:path>
              <a:path w="1376679" h="1376679">
                <a:moveTo>
                  <a:pt x="1106424" y="99059"/>
                </a:moveTo>
                <a:lnTo>
                  <a:pt x="1065276" y="99059"/>
                </a:lnTo>
                <a:lnTo>
                  <a:pt x="1065276" y="94487"/>
                </a:lnTo>
                <a:lnTo>
                  <a:pt x="1066800" y="92963"/>
                </a:lnTo>
                <a:lnTo>
                  <a:pt x="1106424" y="92963"/>
                </a:lnTo>
                <a:lnTo>
                  <a:pt x="1107948" y="94487"/>
                </a:lnTo>
                <a:lnTo>
                  <a:pt x="1107948" y="97535"/>
                </a:lnTo>
                <a:lnTo>
                  <a:pt x="1106424" y="99059"/>
                </a:lnTo>
                <a:close/>
              </a:path>
              <a:path w="1376679" h="1376679">
                <a:moveTo>
                  <a:pt x="1322832" y="1370076"/>
                </a:moveTo>
                <a:lnTo>
                  <a:pt x="1292352" y="1370076"/>
                </a:lnTo>
                <a:lnTo>
                  <a:pt x="1300091" y="1369766"/>
                </a:lnTo>
                <a:lnTo>
                  <a:pt x="1307401" y="1368742"/>
                </a:lnTo>
                <a:lnTo>
                  <a:pt x="1356550" y="1336167"/>
                </a:lnTo>
                <a:lnTo>
                  <a:pt x="1370075" y="1292352"/>
                </a:lnTo>
                <a:lnTo>
                  <a:pt x="1370075" y="156971"/>
                </a:lnTo>
                <a:lnTo>
                  <a:pt x="1376171" y="156971"/>
                </a:lnTo>
                <a:lnTo>
                  <a:pt x="1376171" y="1292352"/>
                </a:lnTo>
                <a:lnTo>
                  <a:pt x="1372338" y="1316926"/>
                </a:lnTo>
                <a:lnTo>
                  <a:pt x="1361503" y="1339215"/>
                </a:lnTo>
                <a:lnTo>
                  <a:pt x="1344668" y="1357503"/>
                </a:lnTo>
                <a:lnTo>
                  <a:pt x="1322832" y="1370076"/>
                </a:lnTo>
                <a:close/>
              </a:path>
            </a:pathLst>
          </a:custGeom>
          <a:solidFill>
            <a:srgbClr val="1A136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bg object 3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39012" y="1039368"/>
            <a:ext cx="2394204" cy="15011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72668"/>
            <a:ext cx="10692765" cy="6014085"/>
          </a:xfrm>
          <a:custGeom>
            <a:avLst/>
            <a:gdLst/>
            <a:ahLst/>
            <a:cxnLst/>
            <a:rect l="l" t="t" r="r" b="b"/>
            <a:pathLst>
              <a:path w="10692765" h="6014084">
                <a:moveTo>
                  <a:pt x="10692384" y="6013703"/>
                </a:moveTo>
                <a:lnTo>
                  <a:pt x="0" y="6013703"/>
                </a:lnTo>
                <a:lnTo>
                  <a:pt x="0" y="0"/>
                </a:lnTo>
                <a:lnTo>
                  <a:pt x="10692384" y="0"/>
                </a:lnTo>
                <a:lnTo>
                  <a:pt x="10692384" y="6013703"/>
                </a:lnTo>
                <a:close/>
              </a:path>
            </a:pathLst>
          </a:custGeom>
          <a:solidFill>
            <a:srgbClr val="F4F6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08946" y="1393769"/>
            <a:ext cx="3475506" cy="494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rgbClr val="050A2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89402" y="2601057"/>
            <a:ext cx="7714595" cy="307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jpg"/><Relationship Id="rId3" Type="http://schemas.openxmlformats.org/officeDocument/2006/relationships/image" Target="../media/image47.jpg"/><Relationship Id="rId7" Type="http://schemas.openxmlformats.org/officeDocument/2006/relationships/image" Target="../media/image53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jpg"/><Relationship Id="rId5" Type="http://schemas.openxmlformats.org/officeDocument/2006/relationships/image" Target="../media/image49.jpg"/><Relationship Id="rId4" Type="http://schemas.openxmlformats.org/officeDocument/2006/relationships/image" Target="../media/image48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g"/><Relationship Id="rId3" Type="http://schemas.openxmlformats.org/officeDocument/2006/relationships/image" Target="../media/image41.jpg"/><Relationship Id="rId7" Type="http://schemas.openxmlformats.org/officeDocument/2006/relationships/image" Target="../media/image35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jpg"/><Relationship Id="rId5" Type="http://schemas.openxmlformats.org/officeDocument/2006/relationships/image" Target="../media/image56.jpg"/><Relationship Id="rId4" Type="http://schemas.openxmlformats.org/officeDocument/2006/relationships/image" Target="../media/image42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jpg"/><Relationship Id="rId3" Type="http://schemas.openxmlformats.org/officeDocument/2006/relationships/image" Target="../media/image42.jpg"/><Relationship Id="rId7" Type="http://schemas.openxmlformats.org/officeDocument/2006/relationships/image" Target="../media/image59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57.jpg"/><Relationship Id="rId4" Type="http://schemas.openxmlformats.org/officeDocument/2006/relationships/image" Target="../media/image5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7" Type="http://schemas.openxmlformats.org/officeDocument/2006/relationships/image" Target="../media/image61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57.jpg"/><Relationship Id="rId4" Type="http://schemas.openxmlformats.org/officeDocument/2006/relationships/image" Target="../media/image5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57.jpg"/><Relationship Id="rId4" Type="http://schemas.openxmlformats.org/officeDocument/2006/relationships/image" Target="../media/image5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6.jpg"/><Relationship Id="rId5" Type="http://schemas.openxmlformats.org/officeDocument/2006/relationships/image" Target="../media/image65.jpg"/><Relationship Id="rId4" Type="http://schemas.openxmlformats.org/officeDocument/2006/relationships/image" Target="../media/image6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6.jpg"/><Relationship Id="rId5" Type="http://schemas.openxmlformats.org/officeDocument/2006/relationships/image" Target="../media/image65.jpg"/><Relationship Id="rId4" Type="http://schemas.openxmlformats.org/officeDocument/2006/relationships/image" Target="../media/image6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12" Type="http://schemas.openxmlformats.org/officeDocument/2006/relationships/image" Target="../media/image25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11" Type="http://schemas.openxmlformats.org/officeDocument/2006/relationships/image" Target="../media/image24.jpg"/><Relationship Id="rId5" Type="http://schemas.openxmlformats.org/officeDocument/2006/relationships/image" Target="../media/image18.jpg"/><Relationship Id="rId10" Type="http://schemas.openxmlformats.org/officeDocument/2006/relationships/image" Target="../media/image23.jpg"/><Relationship Id="rId4" Type="http://schemas.openxmlformats.org/officeDocument/2006/relationships/image" Target="../media/image17.jpg"/><Relationship Id="rId9" Type="http://schemas.openxmlformats.org/officeDocument/2006/relationships/image" Target="../media/image2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11" Type="http://schemas.openxmlformats.org/officeDocument/2006/relationships/image" Target="../media/image27.jpg"/><Relationship Id="rId5" Type="http://schemas.openxmlformats.org/officeDocument/2006/relationships/image" Target="../media/image18.jpg"/><Relationship Id="rId10" Type="http://schemas.openxmlformats.org/officeDocument/2006/relationships/image" Target="../media/image26.jpg"/><Relationship Id="rId4" Type="http://schemas.openxmlformats.org/officeDocument/2006/relationships/image" Target="../media/image17.jpg"/><Relationship Id="rId9" Type="http://schemas.openxmlformats.org/officeDocument/2006/relationships/image" Target="../media/image22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9.jpg"/><Relationship Id="rId7" Type="http://schemas.openxmlformats.org/officeDocument/2006/relationships/image" Target="../media/image31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7" Type="http://schemas.openxmlformats.org/officeDocument/2006/relationships/image" Target="../media/image38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jpg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7" Type="http://schemas.openxmlformats.org/officeDocument/2006/relationships/image" Target="../media/image45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g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g"/><Relationship Id="rId3" Type="http://schemas.openxmlformats.org/officeDocument/2006/relationships/image" Target="../media/image47.jpg"/><Relationship Id="rId7" Type="http://schemas.openxmlformats.org/officeDocument/2006/relationships/image" Target="../media/image51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jpg"/><Relationship Id="rId5" Type="http://schemas.openxmlformats.org/officeDocument/2006/relationships/image" Target="../media/image49.jpg"/><Relationship Id="rId4" Type="http://schemas.openxmlformats.org/officeDocument/2006/relationships/image" Target="../media/image4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18" y="5986120"/>
            <a:ext cx="1069340" cy="769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2729">
              <a:lnSpc>
                <a:spcPct val="131900"/>
              </a:lnSpc>
              <a:spcBef>
                <a:spcPts val="95"/>
              </a:spcBef>
            </a:pPr>
            <a:r>
              <a:rPr sz="1850" dirty="0">
                <a:latin typeface="Lucida Sans Unicode"/>
                <a:cs typeface="Lucida Sans Unicode"/>
              </a:rPr>
              <a:t>Aditi </a:t>
            </a:r>
            <a:r>
              <a:rPr sz="1850" spc="5" dirty="0">
                <a:latin typeface="Lucida Sans Unicode"/>
                <a:cs typeface="Lucida Sans Unicode"/>
              </a:rPr>
              <a:t> </a:t>
            </a:r>
            <a:r>
              <a:rPr sz="1850" spc="140" dirty="0">
                <a:latin typeface="Lucida Sans Unicode"/>
                <a:cs typeface="Lucida Sans Unicode"/>
              </a:rPr>
              <a:t>S</a:t>
            </a:r>
            <a:r>
              <a:rPr sz="1850" spc="25" dirty="0">
                <a:latin typeface="Lucida Sans Unicode"/>
                <a:cs typeface="Lucida Sans Unicode"/>
              </a:rPr>
              <a:t>a</a:t>
            </a:r>
            <a:r>
              <a:rPr sz="1850" spc="5" dirty="0">
                <a:latin typeface="Lucida Sans Unicode"/>
                <a:cs typeface="Lucida Sans Unicode"/>
              </a:rPr>
              <a:t>r</a:t>
            </a:r>
            <a:r>
              <a:rPr sz="1850" spc="25" dirty="0">
                <a:latin typeface="Lucida Sans Unicode"/>
                <a:cs typeface="Lucida Sans Unicode"/>
              </a:rPr>
              <a:t>a</a:t>
            </a:r>
            <a:r>
              <a:rPr sz="1850" spc="-15" dirty="0">
                <a:latin typeface="Lucida Sans Unicode"/>
                <a:cs typeface="Lucida Sans Unicode"/>
              </a:rPr>
              <a:t>s</a:t>
            </a:r>
            <a:r>
              <a:rPr sz="1850" spc="30" dirty="0">
                <a:latin typeface="Lucida Sans Unicode"/>
                <a:cs typeface="Lucida Sans Unicode"/>
              </a:rPr>
              <a:t>w</a:t>
            </a:r>
            <a:r>
              <a:rPr sz="1850" spc="25" dirty="0">
                <a:latin typeface="Lucida Sans Unicode"/>
                <a:cs typeface="Lucida Sans Unicode"/>
              </a:rPr>
              <a:t>a</a:t>
            </a:r>
            <a:r>
              <a:rPr sz="1850" spc="75" dirty="0">
                <a:latin typeface="Lucida Sans Unicode"/>
                <a:cs typeface="Lucida Sans Unicode"/>
              </a:rPr>
              <a:t>t</a:t>
            </a:r>
            <a:endParaRPr sz="18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47712" y="6005971"/>
            <a:ext cx="746125" cy="769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" marR="5080" indent="-18415">
              <a:lnSpc>
                <a:spcPct val="131900"/>
              </a:lnSpc>
              <a:spcBef>
                <a:spcPts val="95"/>
              </a:spcBef>
            </a:pPr>
            <a:r>
              <a:rPr sz="1850" spc="45" dirty="0">
                <a:latin typeface="Lucida Sans Unicode"/>
                <a:cs typeface="Lucida Sans Unicode"/>
              </a:rPr>
              <a:t>G</a:t>
            </a:r>
            <a:r>
              <a:rPr sz="1850" spc="25" dirty="0">
                <a:latin typeface="Lucida Sans Unicode"/>
                <a:cs typeface="Lucida Sans Unicode"/>
              </a:rPr>
              <a:t>a</a:t>
            </a:r>
            <a:r>
              <a:rPr sz="1850" spc="-130" dirty="0">
                <a:latin typeface="Lucida Sans Unicode"/>
                <a:cs typeface="Lucida Sans Unicode"/>
              </a:rPr>
              <a:t>g</a:t>
            </a:r>
            <a:r>
              <a:rPr sz="1850" spc="25" dirty="0">
                <a:latin typeface="Lucida Sans Unicode"/>
                <a:cs typeface="Lucida Sans Unicode"/>
              </a:rPr>
              <a:t>a</a:t>
            </a:r>
            <a:r>
              <a:rPr sz="1850" spc="5" dirty="0">
                <a:latin typeface="Lucida Sans Unicode"/>
                <a:cs typeface="Lucida Sans Unicode"/>
              </a:rPr>
              <a:t>n  </a:t>
            </a:r>
            <a:r>
              <a:rPr sz="1850" spc="-15" dirty="0">
                <a:latin typeface="Lucida Sans Unicode"/>
                <a:cs typeface="Lucida Sans Unicode"/>
              </a:rPr>
              <a:t>Tiwari</a:t>
            </a:r>
            <a:endParaRPr sz="1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9352" y="5990532"/>
            <a:ext cx="818515" cy="769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620">
              <a:lnSpc>
                <a:spcPct val="131900"/>
              </a:lnSpc>
              <a:spcBef>
                <a:spcPts val="95"/>
              </a:spcBef>
            </a:pPr>
            <a:r>
              <a:rPr sz="1850" spc="-30" dirty="0">
                <a:latin typeface="Lucida Sans Unicode"/>
                <a:cs typeface="Lucida Sans Unicode"/>
              </a:rPr>
              <a:t>K</a:t>
            </a:r>
            <a:r>
              <a:rPr sz="1850" spc="25" dirty="0">
                <a:latin typeface="Lucida Sans Unicode"/>
                <a:cs typeface="Lucida Sans Unicode"/>
              </a:rPr>
              <a:t>a</a:t>
            </a:r>
            <a:r>
              <a:rPr sz="1850" spc="-25" dirty="0">
                <a:latin typeface="Lucida Sans Unicode"/>
                <a:cs typeface="Lucida Sans Unicode"/>
              </a:rPr>
              <a:t>m</a:t>
            </a:r>
            <a:r>
              <a:rPr sz="1850" spc="-30" dirty="0">
                <a:latin typeface="Lucida Sans Unicode"/>
                <a:cs typeface="Lucida Sans Unicode"/>
              </a:rPr>
              <a:t>i</a:t>
            </a:r>
            <a:r>
              <a:rPr sz="1850" spc="5" dirty="0">
                <a:latin typeface="Lucida Sans Unicode"/>
                <a:cs typeface="Lucida Sans Unicode"/>
              </a:rPr>
              <a:t>n</a:t>
            </a:r>
            <a:r>
              <a:rPr sz="1850" spc="-40" dirty="0">
                <a:latin typeface="Lucida Sans Unicode"/>
                <a:cs typeface="Lucida Sans Unicode"/>
              </a:rPr>
              <a:t>i  </a:t>
            </a:r>
            <a:r>
              <a:rPr sz="1850" spc="140" dirty="0">
                <a:latin typeface="Lucida Sans Unicode"/>
                <a:cs typeface="Lucida Sans Unicode"/>
              </a:rPr>
              <a:t>S</a:t>
            </a:r>
            <a:r>
              <a:rPr sz="1850" spc="50" dirty="0">
                <a:latin typeface="Lucida Sans Unicode"/>
                <a:cs typeface="Lucida Sans Unicode"/>
              </a:rPr>
              <a:t>e</a:t>
            </a:r>
            <a:r>
              <a:rPr sz="1850" spc="5" dirty="0">
                <a:latin typeface="Lucida Sans Unicode"/>
                <a:cs typeface="Lucida Sans Unicode"/>
              </a:rPr>
              <a:t>n</a:t>
            </a:r>
            <a:r>
              <a:rPr sz="1850" spc="-130" dirty="0">
                <a:latin typeface="Lucida Sans Unicode"/>
                <a:cs typeface="Lucida Sans Unicode"/>
              </a:rPr>
              <a:t>g</a:t>
            </a:r>
            <a:r>
              <a:rPr sz="1850" spc="25" dirty="0">
                <a:latin typeface="Lucida Sans Unicode"/>
                <a:cs typeface="Lucida Sans Unicode"/>
              </a:rPr>
              <a:t>a</a:t>
            </a:r>
            <a:r>
              <a:rPr sz="1850" spc="20" dirty="0">
                <a:latin typeface="Lucida Sans Unicode"/>
                <a:cs typeface="Lucida Sans Unicode"/>
              </a:rPr>
              <a:t>r</a:t>
            </a:r>
            <a:endParaRPr sz="18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1026" y="6012007"/>
            <a:ext cx="1011555" cy="769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7325" marR="5080" indent="-175260">
              <a:lnSpc>
                <a:spcPct val="131900"/>
              </a:lnSpc>
              <a:spcBef>
                <a:spcPts val="95"/>
              </a:spcBef>
            </a:pPr>
            <a:r>
              <a:rPr sz="1850" spc="190" dirty="0">
                <a:latin typeface="Lucida Sans Unicode"/>
                <a:cs typeface="Lucida Sans Unicode"/>
              </a:rPr>
              <a:t>P</a:t>
            </a:r>
            <a:r>
              <a:rPr sz="1850" spc="25" dirty="0">
                <a:latin typeface="Lucida Sans Unicode"/>
                <a:cs typeface="Lucida Sans Unicode"/>
              </a:rPr>
              <a:t>r</a:t>
            </a:r>
            <a:r>
              <a:rPr sz="1850" spc="-30" dirty="0">
                <a:latin typeface="Lucida Sans Unicode"/>
                <a:cs typeface="Lucida Sans Unicode"/>
              </a:rPr>
              <a:t>i</a:t>
            </a:r>
            <a:r>
              <a:rPr sz="1850" spc="95" dirty="0">
                <a:latin typeface="Lucida Sans Unicode"/>
                <a:cs typeface="Lucida Sans Unicode"/>
              </a:rPr>
              <a:t>y</a:t>
            </a:r>
            <a:r>
              <a:rPr sz="1850" spc="25" dirty="0">
                <a:latin typeface="Lucida Sans Unicode"/>
                <a:cs typeface="Lucida Sans Unicode"/>
              </a:rPr>
              <a:t>a</a:t>
            </a:r>
            <a:r>
              <a:rPr sz="1850" spc="5" dirty="0">
                <a:latin typeface="Lucida Sans Unicode"/>
                <a:cs typeface="Lucida Sans Unicode"/>
              </a:rPr>
              <a:t>n</a:t>
            </a:r>
            <a:r>
              <a:rPr sz="1850" spc="-150" dirty="0">
                <a:latin typeface="Lucida Sans Unicode"/>
                <a:cs typeface="Lucida Sans Unicode"/>
              </a:rPr>
              <a:t>k</a:t>
            </a:r>
            <a:r>
              <a:rPr sz="1850" spc="15" dirty="0">
                <a:latin typeface="Lucida Sans Unicode"/>
                <a:cs typeface="Lucida Sans Unicode"/>
              </a:rPr>
              <a:t>a  </a:t>
            </a:r>
            <a:r>
              <a:rPr sz="1850" dirty="0">
                <a:latin typeface="Lucida Sans Unicode"/>
                <a:cs typeface="Lucida Sans Unicode"/>
              </a:rPr>
              <a:t>Singh</a:t>
            </a:r>
            <a:endParaRPr sz="18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6679" y="4948319"/>
            <a:ext cx="630555" cy="7385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00330">
              <a:lnSpc>
                <a:spcPct val="146200"/>
              </a:lnSpc>
              <a:spcBef>
                <a:spcPts val="90"/>
              </a:spcBef>
            </a:pPr>
            <a:r>
              <a:rPr sz="1600" spc="20" dirty="0">
                <a:latin typeface="Lucida Sans Unicode"/>
                <a:cs typeface="Lucida Sans Unicode"/>
              </a:rPr>
              <a:t>Add </a:t>
            </a:r>
            <a:r>
              <a:rPr sz="1600" spc="25" dirty="0">
                <a:latin typeface="Lucida Sans Unicode"/>
                <a:cs typeface="Lucida Sans Unicode"/>
              </a:rPr>
              <a:t> </a:t>
            </a:r>
            <a:r>
              <a:rPr sz="1600" spc="170" dirty="0">
                <a:latin typeface="Lucida Sans Unicode"/>
                <a:cs typeface="Lucida Sans Unicode"/>
              </a:rPr>
              <a:t>P</a:t>
            </a:r>
            <a:r>
              <a:rPr sz="1600" spc="10" dirty="0">
                <a:latin typeface="Lucida Sans Unicode"/>
                <a:cs typeface="Lucida Sans Unicode"/>
              </a:rPr>
              <a:t>h</a:t>
            </a:r>
            <a:r>
              <a:rPr sz="1600" spc="25" dirty="0">
                <a:latin typeface="Lucida Sans Unicode"/>
                <a:cs typeface="Lucida Sans Unicode"/>
              </a:rPr>
              <a:t>o</a:t>
            </a:r>
            <a:r>
              <a:rPr sz="1600" spc="65" dirty="0">
                <a:latin typeface="Lucida Sans Unicode"/>
                <a:cs typeface="Lucida Sans Unicode"/>
              </a:rPr>
              <a:t>t</a:t>
            </a:r>
            <a:r>
              <a:rPr sz="1600" spc="25" dirty="0">
                <a:latin typeface="Lucida Sans Unicode"/>
                <a:cs typeface="Lucida Sans Unicode"/>
              </a:rPr>
              <a:t>o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6057" y="4958844"/>
            <a:ext cx="630555" cy="7391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00330">
              <a:lnSpc>
                <a:spcPct val="146300"/>
              </a:lnSpc>
              <a:spcBef>
                <a:spcPts val="90"/>
              </a:spcBef>
            </a:pPr>
            <a:r>
              <a:rPr sz="1600" spc="20" dirty="0">
                <a:latin typeface="Lucida Sans Unicode"/>
                <a:cs typeface="Lucida Sans Unicode"/>
              </a:rPr>
              <a:t>Add </a:t>
            </a:r>
            <a:r>
              <a:rPr sz="1600" spc="25" dirty="0">
                <a:latin typeface="Lucida Sans Unicode"/>
                <a:cs typeface="Lucida Sans Unicode"/>
              </a:rPr>
              <a:t> </a:t>
            </a:r>
            <a:r>
              <a:rPr sz="1600" spc="170" dirty="0">
                <a:latin typeface="Lucida Sans Unicode"/>
                <a:cs typeface="Lucida Sans Unicode"/>
              </a:rPr>
              <a:t>P</a:t>
            </a:r>
            <a:r>
              <a:rPr sz="1600" spc="10" dirty="0">
                <a:latin typeface="Lucida Sans Unicode"/>
                <a:cs typeface="Lucida Sans Unicode"/>
              </a:rPr>
              <a:t>h</a:t>
            </a:r>
            <a:r>
              <a:rPr sz="1600" spc="25" dirty="0">
                <a:latin typeface="Lucida Sans Unicode"/>
                <a:cs typeface="Lucida Sans Unicode"/>
              </a:rPr>
              <a:t>o</a:t>
            </a:r>
            <a:r>
              <a:rPr sz="1600" spc="65" dirty="0">
                <a:latin typeface="Lucida Sans Unicode"/>
                <a:cs typeface="Lucida Sans Unicode"/>
              </a:rPr>
              <a:t>t</a:t>
            </a:r>
            <a:r>
              <a:rPr sz="1600" spc="25" dirty="0">
                <a:latin typeface="Lucida Sans Unicode"/>
                <a:cs typeface="Lucida Sans Unicode"/>
              </a:rPr>
              <a:t>o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1024" y="5021286"/>
            <a:ext cx="630555" cy="7391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00330">
              <a:lnSpc>
                <a:spcPct val="146300"/>
              </a:lnSpc>
              <a:spcBef>
                <a:spcPts val="90"/>
              </a:spcBef>
            </a:pPr>
            <a:r>
              <a:rPr sz="1600" spc="20" dirty="0">
                <a:latin typeface="Lucida Sans Unicode"/>
                <a:cs typeface="Lucida Sans Unicode"/>
              </a:rPr>
              <a:t>Add </a:t>
            </a:r>
            <a:r>
              <a:rPr sz="1600" spc="25" dirty="0">
                <a:latin typeface="Lucida Sans Unicode"/>
                <a:cs typeface="Lucida Sans Unicode"/>
              </a:rPr>
              <a:t> </a:t>
            </a:r>
            <a:r>
              <a:rPr sz="1600" spc="170" dirty="0">
                <a:latin typeface="Lucida Sans Unicode"/>
                <a:cs typeface="Lucida Sans Unicode"/>
              </a:rPr>
              <a:t>P</a:t>
            </a:r>
            <a:r>
              <a:rPr sz="1600" spc="10" dirty="0">
                <a:latin typeface="Lucida Sans Unicode"/>
                <a:cs typeface="Lucida Sans Unicode"/>
              </a:rPr>
              <a:t>h</a:t>
            </a:r>
            <a:r>
              <a:rPr sz="1600" spc="25" dirty="0">
                <a:latin typeface="Lucida Sans Unicode"/>
                <a:cs typeface="Lucida Sans Unicode"/>
              </a:rPr>
              <a:t>o</a:t>
            </a:r>
            <a:r>
              <a:rPr sz="1600" spc="65" dirty="0">
                <a:latin typeface="Lucida Sans Unicode"/>
                <a:cs typeface="Lucida Sans Unicode"/>
              </a:rPr>
              <a:t>t</a:t>
            </a:r>
            <a:r>
              <a:rPr sz="1600" spc="25" dirty="0">
                <a:latin typeface="Lucida Sans Unicode"/>
                <a:cs typeface="Lucida Sans Unicode"/>
              </a:rPr>
              <a:t>o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876" y="3535153"/>
            <a:ext cx="6253480" cy="875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b="1" spc="-110" dirty="0">
                <a:solidFill>
                  <a:srgbClr val="050A2F"/>
                </a:solidFill>
                <a:latin typeface="Arial"/>
                <a:cs typeface="Arial"/>
              </a:rPr>
              <a:t>SECRET</a:t>
            </a:r>
            <a:r>
              <a:rPr sz="1850" b="1" spc="-195" dirty="0">
                <a:solidFill>
                  <a:srgbClr val="050A2F"/>
                </a:solidFill>
                <a:latin typeface="Arial"/>
                <a:cs typeface="Arial"/>
              </a:rPr>
              <a:t> </a:t>
            </a:r>
            <a:r>
              <a:rPr sz="1850" b="1" spc="20" dirty="0">
                <a:solidFill>
                  <a:srgbClr val="050A2F"/>
                </a:solidFill>
                <a:latin typeface="Arial"/>
                <a:cs typeface="Arial"/>
              </a:rPr>
              <a:t>COMMUNICATION</a:t>
            </a:r>
            <a:r>
              <a:rPr sz="1850" b="1" spc="-150" dirty="0">
                <a:solidFill>
                  <a:srgbClr val="050A2F"/>
                </a:solidFill>
                <a:latin typeface="Arial"/>
                <a:cs typeface="Arial"/>
              </a:rPr>
              <a:t> </a:t>
            </a:r>
            <a:r>
              <a:rPr sz="1850" b="1" spc="10" dirty="0">
                <a:solidFill>
                  <a:srgbClr val="050A2F"/>
                </a:solidFill>
                <a:latin typeface="Arial"/>
                <a:cs typeface="Arial"/>
              </a:rPr>
              <a:t>ON</a:t>
            </a:r>
            <a:r>
              <a:rPr sz="1850" b="1" spc="-170" dirty="0">
                <a:solidFill>
                  <a:srgbClr val="050A2F"/>
                </a:solidFill>
                <a:latin typeface="Arial"/>
                <a:cs typeface="Arial"/>
              </a:rPr>
              <a:t> </a:t>
            </a:r>
            <a:r>
              <a:rPr sz="1850" b="1" spc="-35" dirty="0">
                <a:solidFill>
                  <a:srgbClr val="050A2F"/>
                </a:solidFill>
                <a:latin typeface="Arial"/>
                <a:cs typeface="Arial"/>
              </a:rPr>
              <a:t>MULTIMEDIA</a:t>
            </a:r>
            <a:r>
              <a:rPr sz="1850" b="1" spc="-155" dirty="0">
                <a:solidFill>
                  <a:srgbClr val="050A2F"/>
                </a:solidFill>
                <a:latin typeface="Arial"/>
                <a:cs typeface="Arial"/>
              </a:rPr>
              <a:t> </a:t>
            </a:r>
            <a:r>
              <a:rPr sz="1850" b="1" spc="-70" dirty="0">
                <a:solidFill>
                  <a:srgbClr val="050A2F"/>
                </a:solidFill>
                <a:latin typeface="Arial"/>
                <a:cs typeface="Arial"/>
              </a:rPr>
              <a:t>FORENSICS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Arial"/>
              <a:cs typeface="Arial"/>
            </a:endParaRPr>
          </a:p>
          <a:p>
            <a:pPr marL="179705" algn="ctr">
              <a:lnSpc>
                <a:spcPct val="100000"/>
              </a:lnSpc>
            </a:pPr>
            <a:r>
              <a:rPr sz="2000" spc="135" dirty="0">
                <a:latin typeface="Lucida Sans Unicode"/>
                <a:cs typeface="Lucida Sans Unicode"/>
              </a:rPr>
              <a:t>S</a:t>
            </a:r>
            <a:r>
              <a:rPr sz="2000" spc="-10" dirty="0">
                <a:latin typeface="Lucida Sans Unicode"/>
                <a:cs typeface="Lucida Sans Unicode"/>
              </a:rPr>
              <a:t>u</a:t>
            </a:r>
            <a:r>
              <a:rPr sz="2000" spc="10" dirty="0">
                <a:latin typeface="Lucida Sans Unicode"/>
                <a:cs typeface="Lucida Sans Unicode"/>
              </a:rPr>
              <a:t>p</a:t>
            </a:r>
            <a:r>
              <a:rPr sz="2000" spc="35" dirty="0">
                <a:latin typeface="Lucida Sans Unicode"/>
                <a:cs typeface="Lucida Sans Unicode"/>
              </a:rPr>
              <a:t>e</a:t>
            </a:r>
            <a:r>
              <a:rPr sz="2000" spc="-5" dirty="0">
                <a:latin typeface="Lucida Sans Unicode"/>
                <a:cs typeface="Lucida Sans Unicode"/>
              </a:rPr>
              <a:t>r</a:t>
            </a:r>
            <a:r>
              <a:rPr sz="2000" spc="95" dirty="0">
                <a:latin typeface="Lucida Sans Unicode"/>
                <a:cs typeface="Lucida Sans Unicode"/>
              </a:rPr>
              <a:t>v</a:t>
            </a:r>
            <a:r>
              <a:rPr sz="2000" spc="-45" dirty="0">
                <a:latin typeface="Lucida Sans Unicode"/>
                <a:cs typeface="Lucida Sans Unicode"/>
              </a:rPr>
              <a:t>i</a:t>
            </a:r>
            <a:r>
              <a:rPr sz="2000" spc="-30" dirty="0">
                <a:latin typeface="Lucida Sans Unicode"/>
                <a:cs typeface="Lucida Sans Unicode"/>
              </a:rPr>
              <a:t>s</a:t>
            </a:r>
            <a:r>
              <a:rPr sz="2000" spc="-65" dirty="0">
                <a:latin typeface="Lucida Sans Unicode"/>
                <a:cs typeface="Lucida Sans Unicode"/>
              </a:rPr>
              <a:t>i</a:t>
            </a:r>
            <a:r>
              <a:rPr sz="2000" dirty="0">
                <a:latin typeface="Lucida Sans Unicode"/>
                <a:cs typeface="Lucida Sans Unicode"/>
              </a:rPr>
              <a:t>o</a:t>
            </a:r>
            <a:r>
              <a:rPr sz="2000" spc="-10" dirty="0">
                <a:latin typeface="Lucida Sans Unicode"/>
                <a:cs typeface="Lucida Sans Unicode"/>
              </a:rPr>
              <a:t>n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30" dirty="0">
                <a:latin typeface="Lucida Sans Unicode"/>
                <a:cs typeface="Lucida Sans Unicode"/>
              </a:rPr>
              <a:t>b</a:t>
            </a:r>
            <a:r>
              <a:rPr sz="2000" spc="65" dirty="0">
                <a:latin typeface="Lucida Sans Unicode"/>
                <a:cs typeface="Lucida Sans Unicode"/>
              </a:rPr>
              <a:t>y</a:t>
            </a:r>
            <a:r>
              <a:rPr sz="2000" spc="-110" dirty="0">
                <a:latin typeface="Lucida Sans Unicode"/>
                <a:cs typeface="Lucida Sans Unicode"/>
              </a:rPr>
              <a:t>:</a:t>
            </a:r>
            <a:r>
              <a:rPr sz="2000" spc="-145" dirty="0">
                <a:latin typeface="Lucida Sans Unicode"/>
                <a:cs typeface="Lucida Sans Unicode"/>
              </a:rPr>
              <a:t> </a:t>
            </a:r>
            <a:r>
              <a:rPr sz="2000" spc="65" dirty="0">
                <a:latin typeface="Lucida Sans Unicode"/>
                <a:cs typeface="Lucida Sans Unicode"/>
              </a:rPr>
              <a:t>M</a:t>
            </a:r>
            <a:r>
              <a:rPr sz="2000" spc="15" dirty="0">
                <a:latin typeface="Lucida Sans Unicode"/>
                <a:cs typeface="Lucida Sans Unicode"/>
              </a:rPr>
              <a:t>r</a:t>
            </a:r>
            <a:r>
              <a:rPr sz="2000" spc="-110" dirty="0">
                <a:latin typeface="Lucida Sans Unicode"/>
                <a:cs typeface="Lucida Sans Unicode"/>
              </a:rPr>
              <a:t>.</a:t>
            </a:r>
            <a:r>
              <a:rPr sz="2000" spc="-145" dirty="0">
                <a:latin typeface="Lucida Sans Unicode"/>
                <a:cs typeface="Lucida Sans Unicode"/>
              </a:rPr>
              <a:t> </a:t>
            </a:r>
            <a:r>
              <a:rPr sz="2000" spc="-70" dirty="0">
                <a:latin typeface="Lucida Sans Unicode"/>
                <a:cs typeface="Lucida Sans Unicode"/>
              </a:rPr>
              <a:t>A</a:t>
            </a:r>
            <a:r>
              <a:rPr sz="2000" spc="-75" dirty="0">
                <a:latin typeface="Lucida Sans Unicode"/>
                <a:cs typeface="Lucida Sans Unicode"/>
              </a:rPr>
              <a:t>j</a:t>
            </a:r>
            <a:r>
              <a:rPr sz="2000" spc="15" dirty="0">
                <a:latin typeface="Lucida Sans Unicode"/>
                <a:cs typeface="Lucida Sans Unicode"/>
              </a:rPr>
              <a:t>ee</a:t>
            </a:r>
            <a:r>
              <a:rPr sz="2000" spc="65" dirty="0">
                <a:latin typeface="Lucida Sans Unicode"/>
                <a:cs typeface="Lucida Sans Unicode"/>
              </a:rPr>
              <a:t>t</a:t>
            </a:r>
            <a:r>
              <a:rPr sz="2000" spc="-120" dirty="0">
                <a:latin typeface="Lucida Sans Unicode"/>
                <a:cs typeface="Lucida Sans Unicode"/>
              </a:rPr>
              <a:t> </a:t>
            </a:r>
            <a:r>
              <a:rPr sz="2000" spc="-55" dirty="0">
                <a:latin typeface="Lucida Sans Unicode"/>
                <a:cs typeface="Lucida Sans Unicode"/>
              </a:rPr>
              <a:t>K</a:t>
            </a:r>
            <a:r>
              <a:rPr sz="2000" spc="-30" dirty="0">
                <a:latin typeface="Lucida Sans Unicode"/>
                <a:cs typeface="Lucida Sans Unicode"/>
              </a:rPr>
              <a:t>u</a:t>
            </a:r>
            <a:r>
              <a:rPr sz="2000" spc="-40" dirty="0">
                <a:latin typeface="Lucida Sans Unicode"/>
                <a:cs typeface="Lucida Sans Unicode"/>
              </a:rPr>
              <a:t>m</a:t>
            </a:r>
            <a:r>
              <a:rPr sz="2000" spc="-10" dirty="0">
                <a:latin typeface="Lucida Sans Unicode"/>
                <a:cs typeface="Lucida Sans Unicode"/>
              </a:rPr>
              <a:t>a</a:t>
            </a:r>
            <a:r>
              <a:rPr sz="2000" spc="10" dirty="0">
                <a:latin typeface="Lucida Sans Unicode"/>
                <a:cs typeface="Lucida Sans Unicode"/>
              </a:rPr>
              <a:t>r</a:t>
            </a:r>
            <a:r>
              <a:rPr sz="2000" spc="-170" dirty="0">
                <a:latin typeface="Lucida Sans Unicode"/>
                <a:cs typeface="Lucida Sans Unicode"/>
              </a:rPr>
              <a:t> </a:t>
            </a:r>
            <a:r>
              <a:rPr sz="2000" spc="155" dirty="0">
                <a:latin typeface="Lucida Sans Unicode"/>
                <a:cs typeface="Lucida Sans Unicode"/>
              </a:rPr>
              <a:t>S</a:t>
            </a:r>
            <a:r>
              <a:rPr sz="2000" spc="-15" dirty="0">
                <a:latin typeface="Lucida Sans Unicode"/>
                <a:cs typeface="Lucida Sans Unicode"/>
              </a:rPr>
              <a:t>h</a:t>
            </a:r>
            <a:r>
              <a:rPr sz="2000" spc="-10" dirty="0">
                <a:latin typeface="Lucida Sans Unicode"/>
                <a:cs typeface="Lucida Sans Unicode"/>
              </a:rPr>
              <a:t>a</a:t>
            </a:r>
            <a:r>
              <a:rPr sz="2000" spc="15" dirty="0">
                <a:latin typeface="Lucida Sans Unicode"/>
                <a:cs typeface="Lucida Sans Unicode"/>
              </a:rPr>
              <a:t>r</a:t>
            </a:r>
            <a:r>
              <a:rPr sz="2000" spc="-60" dirty="0">
                <a:latin typeface="Lucida Sans Unicode"/>
                <a:cs typeface="Lucida Sans Unicode"/>
              </a:rPr>
              <a:t>m</a:t>
            </a:r>
            <a:r>
              <a:rPr sz="2000" spc="5" dirty="0">
                <a:latin typeface="Lucida Sans Unicode"/>
                <a:cs typeface="Lucida Sans Unicode"/>
              </a:rPr>
              <a:t>a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48282" y="5000135"/>
            <a:ext cx="630555" cy="7385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00330">
              <a:lnSpc>
                <a:spcPct val="146200"/>
              </a:lnSpc>
              <a:spcBef>
                <a:spcPts val="90"/>
              </a:spcBef>
            </a:pPr>
            <a:r>
              <a:rPr sz="1600" spc="20" dirty="0">
                <a:latin typeface="Lucida Sans Unicode"/>
                <a:cs typeface="Lucida Sans Unicode"/>
              </a:rPr>
              <a:t>Add </a:t>
            </a:r>
            <a:r>
              <a:rPr sz="1600" spc="25" dirty="0">
                <a:latin typeface="Lucida Sans Unicode"/>
                <a:cs typeface="Lucida Sans Unicode"/>
              </a:rPr>
              <a:t> </a:t>
            </a:r>
            <a:r>
              <a:rPr sz="1600" spc="170" dirty="0">
                <a:latin typeface="Lucida Sans Unicode"/>
                <a:cs typeface="Lucida Sans Unicode"/>
              </a:rPr>
              <a:t>P</a:t>
            </a:r>
            <a:r>
              <a:rPr sz="1600" spc="10" dirty="0">
                <a:latin typeface="Lucida Sans Unicode"/>
                <a:cs typeface="Lucida Sans Unicode"/>
              </a:rPr>
              <a:t>h</a:t>
            </a:r>
            <a:r>
              <a:rPr sz="1600" spc="25" dirty="0">
                <a:latin typeface="Lucida Sans Unicode"/>
                <a:cs typeface="Lucida Sans Unicode"/>
              </a:rPr>
              <a:t>o</a:t>
            </a:r>
            <a:r>
              <a:rPr sz="1600" spc="65" dirty="0">
                <a:latin typeface="Lucida Sans Unicode"/>
                <a:cs typeface="Lucida Sans Unicode"/>
              </a:rPr>
              <a:t>t</a:t>
            </a:r>
            <a:r>
              <a:rPr sz="1600" spc="25" dirty="0">
                <a:latin typeface="Lucida Sans Unicode"/>
                <a:cs typeface="Lucida Sans Unicode"/>
              </a:rPr>
              <a:t>o</a:t>
            </a:r>
            <a:endParaRPr sz="1600">
              <a:latin typeface="Lucida Sans Unicode"/>
              <a:cs typeface="Lucida Sans Unicode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0" y="1027175"/>
            <a:ext cx="2305812" cy="133807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0696" y="2738627"/>
            <a:ext cx="4361688" cy="26106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2668"/>
            <a:ext cx="10692765" cy="6014085"/>
          </a:xfrm>
          <a:custGeom>
            <a:avLst/>
            <a:gdLst/>
            <a:ahLst/>
            <a:cxnLst/>
            <a:rect l="l" t="t" r="r" b="b"/>
            <a:pathLst>
              <a:path w="10692765" h="6014084">
                <a:moveTo>
                  <a:pt x="10692384" y="6013703"/>
                </a:moveTo>
                <a:lnTo>
                  <a:pt x="0" y="6013703"/>
                </a:lnTo>
                <a:lnTo>
                  <a:pt x="0" y="0"/>
                </a:lnTo>
                <a:lnTo>
                  <a:pt x="10692384" y="0"/>
                </a:lnTo>
                <a:lnTo>
                  <a:pt x="10692384" y="6013703"/>
                </a:lnTo>
                <a:close/>
              </a:path>
            </a:pathLst>
          </a:custGeom>
          <a:solidFill>
            <a:srgbClr val="CAE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1904" y="1042416"/>
            <a:ext cx="4521835" cy="901065"/>
          </a:xfrm>
          <a:custGeom>
            <a:avLst/>
            <a:gdLst/>
            <a:ahLst/>
            <a:cxnLst/>
            <a:rect l="l" t="t" r="r" b="b"/>
            <a:pathLst>
              <a:path w="4521834" h="901064">
                <a:moveTo>
                  <a:pt x="4474463" y="900683"/>
                </a:moveTo>
                <a:lnTo>
                  <a:pt x="47243" y="900683"/>
                </a:lnTo>
                <a:lnTo>
                  <a:pt x="38147" y="899279"/>
                </a:lnTo>
                <a:lnTo>
                  <a:pt x="8358" y="867346"/>
                </a:lnTo>
                <a:lnTo>
                  <a:pt x="0" y="824483"/>
                </a:lnTo>
                <a:lnTo>
                  <a:pt x="0" y="76200"/>
                </a:lnTo>
                <a:lnTo>
                  <a:pt x="8358" y="34194"/>
                </a:lnTo>
                <a:lnTo>
                  <a:pt x="38147" y="1428"/>
                </a:lnTo>
                <a:lnTo>
                  <a:pt x="47243" y="0"/>
                </a:lnTo>
                <a:lnTo>
                  <a:pt x="4474463" y="0"/>
                </a:lnTo>
                <a:lnTo>
                  <a:pt x="4492775" y="5905"/>
                </a:lnTo>
                <a:lnTo>
                  <a:pt x="4507801" y="22097"/>
                </a:lnTo>
                <a:lnTo>
                  <a:pt x="4517969" y="46291"/>
                </a:lnTo>
                <a:lnTo>
                  <a:pt x="4521708" y="76200"/>
                </a:lnTo>
                <a:lnTo>
                  <a:pt x="4521708" y="824483"/>
                </a:lnTo>
                <a:lnTo>
                  <a:pt x="4513349" y="867346"/>
                </a:lnTo>
                <a:lnTo>
                  <a:pt x="4483560" y="899279"/>
                </a:lnTo>
                <a:lnTo>
                  <a:pt x="4474463" y="900683"/>
                </a:lnTo>
                <a:close/>
              </a:path>
            </a:pathLst>
          </a:custGeom>
          <a:solidFill>
            <a:srgbClr val="5BB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" y="5893307"/>
            <a:ext cx="618743" cy="6370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57716" y="5948171"/>
            <a:ext cx="1534668" cy="838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4004" y="1808988"/>
            <a:ext cx="923543" cy="5105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1123188"/>
            <a:ext cx="1447800" cy="61417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265919" y="1001268"/>
            <a:ext cx="938783" cy="98145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31364" y="1725167"/>
            <a:ext cx="507491" cy="51053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227225" y="1037351"/>
            <a:ext cx="4150995" cy="96011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911860" marR="5080" indent="-899794">
              <a:lnSpc>
                <a:spcPct val="100699"/>
              </a:lnSpc>
              <a:spcBef>
                <a:spcPts val="85"/>
              </a:spcBef>
            </a:pPr>
            <a:r>
              <a:rPr spc="-80" dirty="0"/>
              <a:t>P</a:t>
            </a:r>
            <a:r>
              <a:rPr spc="245" dirty="0"/>
              <a:t>r</a:t>
            </a:r>
            <a:r>
              <a:rPr spc="-155" dirty="0"/>
              <a:t>o</a:t>
            </a:r>
            <a:r>
              <a:rPr spc="-120" dirty="0"/>
              <a:t>p</a:t>
            </a:r>
            <a:r>
              <a:rPr spc="-155" dirty="0"/>
              <a:t>o</a:t>
            </a:r>
            <a:r>
              <a:rPr spc="-200" dirty="0"/>
              <a:t>s</a:t>
            </a:r>
            <a:r>
              <a:rPr spc="-20" dirty="0"/>
              <a:t>e</a:t>
            </a:r>
            <a:r>
              <a:rPr spc="-125" dirty="0"/>
              <a:t>d</a:t>
            </a:r>
            <a:r>
              <a:rPr spc="-295" dirty="0"/>
              <a:t> </a:t>
            </a:r>
            <a:r>
              <a:rPr spc="240" dirty="0"/>
              <a:t>M</a:t>
            </a:r>
            <a:r>
              <a:rPr spc="-20" dirty="0"/>
              <a:t>e</a:t>
            </a:r>
            <a:r>
              <a:rPr spc="360" dirty="0"/>
              <a:t>t</a:t>
            </a:r>
            <a:r>
              <a:rPr spc="-215" dirty="0"/>
              <a:t>h</a:t>
            </a:r>
            <a:r>
              <a:rPr spc="-155" dirty="0"/>
              <a:t>o</a:t>
            </a:r>
            <a:r>
              <a:rPr spc="-120" dirty="0"/>
              <a:t>d</a:t>
            </a:r>
            <a:r>
              <a:rPr spc="-155" dirty="0"/>
              <a:t>o</a:t>
            </a:r>
            <a:r>
              <a:rPr spc="-175" dirty="0"/>
              <a:t>l</a:t>
            </a:r>
            <a:r>
              <a:rPr spc="-155" dirty="0"/>
              <a:t>o</a:t>
            </a:r>
            <a:r>
              <a:rPr spc="-120" dirty="0"/>
              <a:t>g</a:t>
            </a:r>
            <a:r>
              <a:rPr spc="-40" dirty="0"/>
              <a:t>y  </a:t>
            </a:r>
            <a:r>
              <a:rPr spc="30" dirty="0"/>
              <a:t>Architecture</a:t>
            </a:r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09316" y="2314956"/>
            <a:ext cx="5458967" cy="4189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74720" y="1194816"/>
            <a:ext cx="3817620" cy="899160"/>
          </a:xfrm>
          <a:custGeom>
            <a:avLst/>
            <a:gdLst/>
            <a:ahLst/>
            <a:cxnLst/>
            <a:rect l="l" t="t" r="r" b="b"/>
            <a:pathLst>
              <a:path w="3817620" h="899160">
                <a:moveTo>
                  <a:pt x="3779520" y="899160"/>
                </a:moveTo>
                <a:lnTo>
                  <a:pt x="39624" y="899160"/>
                </a:lnTo>
                <a:lnTo>
                  <a:pt x="31908" y="897516"/>
                </a:lnTo>
                <a:lnTo>
                  <a:pt x="7072" y="864965"/>
                </a:lnTo>
                <a:lnTo>
                  <a:pt x="0" y="822960"/>
                </a:lnTo>
                <a:lnTo>
                  <a:pt x="0" y="76200"/>
                </a:lnTo>
                <a:lnTo>
                  <a:pt x="7072" y="33337"/>
                </a:lnTo>
                <a:lnTo>
                  <a:pt x="31908" y="1404"/>
                </a:lnTo>
                <a:lnTo>
                  <a:pt x="39624" y="0"/>
                </a:lnTo>
                <a:lnTo>
                  <a:pt x="3779520" y="0"/>
                </a:lnTo>
                <a:lnTo>
                  <a:pt x="3794474" y="5905"/>
                </a:lnTo>
                <a:lnTo>
                  <a:pt x="3806571" y="22097"/>
                </a:lnTo>
                <a:lnTo>
                  <a:pt x="3814667" y="46291"/>
                </a:lnTo>
                <a:lnTo>
                  <a:pt x="3817620" y="76200"/>
                </a:lnTo>
                <a:lnTo>
                  <a:pt x="3817620" y="822960"/>
                </a:lnTo>
                <a:lnTo>
                  <a:pt x="3811833" y="864965"/>
                </a:lnTo>
                <a:lnTo>
                  <a:pt x="3786592" y="897516"/>
                </a:lnTo>
                <a:lnTo>
                  <a:pt x="3779520" y="899160"/>
                </a:lnTo>
                <a:close/>
              </a:path>
            </a:pathLst>
          </a:custGeom>
          <a:solidFill>
            <a:srgbClr val="5BB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189477" y="2771902"/>
            <a:ext cx="3804920" cy="1468120"/>
            <a:chOff x="3189477" y="2771902"/>
            <a:chExt cx="3804920" cy="1468120"/>
          </a:xfrm>
        </p:grpSpPr>
        <p:sp>
          <p:nvSpPr>
            <p:cNvPr id="4" name="object 4"/>
            <p:cNvSpPr/>
            <p:nvPr/>
          </p:nvSpPr>
          <p:spPr>
            <a:xfrm>
              <a:off x="3203447" y="2785872"/>
              <a:ext cx="3776979" cy="1440180"/>
            </a:xfrm>
            <a:custGeom>
              <a:avLst/>
              <a:gdLst/>
              <a:ahLst/>
              <a:cxnLst/>
              <a:rect l="l" t="t" r="r" b="b"/>
              <a:pathLst>
                <a:path w="3776979" h="1440179">
                  <a:moveTo>
                    <a:pt x="178308" y="0"/>
                  </a:moveTo>
                  <a:lnTo>
                    <a:pt x="3771900" y="1418843"/>
                  </a:lnTo>
                </a:path>
                <a:path w="3776979" h="1440179">
                  <a:moveTo>
                    <a:pt x="3776471" y="0"/>
                  </a:moveTo>
                  <a:lnTo>
                    <a:pt x="0" y="1440179"/>
                  </a:lnTo>
                </a:path>
              </a:pathLst>
            </a:custGeom>
            <a:ln w="27432">
              <a:solidFill>
                <a:srgbClr val="050A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09744" y="3006851"/>
              <a:ext cx="1149350" cy="1155700"/>
            </a:xfrm>
            <a:custGeom>
              <a:avLst/>
              <a:gdLst/>
              <a:ahLst/>
              <a:cxnLst/>
              <a:rect l="l" t="t" r="r" b="b"/>
              <a:pathLst>
                <a:path w="1149350" h="1155700">
                  <a:moveTo>
                    <a:pt x="574548" y="1155191"/>
                  </a:moveTo>
                  <a:lnTo>
                    <a:pt x="527263" y="1153056"/>
                  </a:lnTo>
                  <a:lnTo>
                    <a:pt x="481061" y="1147207"/>
                  </a:lnTo>
                  <a:lnTo>
                    <a:pt x="436086" y="1137794"/>
                  </a:lnTo>
                  <a:lnTo>
                    <a:pt x="392484" y="1124968"/>
                  </a:lnTo>
                  <a:lnTo>
                    <a:pt x="350400" y="1108876"/>
                  </a:lnTo>
                  <a:lnTo>
                    <a:pt x="309980" y="1089670"/>
                  </a:lnTo>
                  <a:lnTo>
                    <a:pt x="271367" y="1067499"/>
                  </a:lnTo>
                  <a:lnTo>
                    <a:pt x="234708" y="1042513"/>
                  </a:lnTo>
                  <a:lnTo>
                    <a:pt x="200147" y="1014861"/>
                  </a:lnTo>
                  <a:lnTo>
                    <a:pt x="167830" y="984694"/>
                  </a:lnTo>
                  <a:lnTo>
                    <a:pt x="137902" y="952161"/>
                  </a:lnTo>
                  <a:lnTo>
                    <a:pt x="110508" y="917411"/>
                  </a:lnTo>
                  <a:lnTo>
                    <a:pt x="85793" y="880595"/>
                  </a:lnTo>
                  <a:lnTo>
                    <a:pt x="63902" y="841862"/>
                  </a:lnTo>
                  <a:lnTo>
                    <a:pt x="44981" y="801362"/>
                  </a:lnTo>
                  <a:lnTo>
                    <a:pt x="29175" y="759244"/>
                  </a:lnTo>
                  <a:lnTo>
                    <a:pt x="16628" y="715659"/>
                  </a:lnTo>
                  <a:lnTo>
                    <a:pt x="7487" y="670756"/>
                  </a:lnTo>
                  <a:lnTo>
                    <a:pt x="1896" y="624685"/>
                  </a:lnTo>
                  <a:lnTo>
                    <a:pt x="0" y="577595"/>
                  </a:lnTo>
                  <a:lnTo>
                    <a:pt x="1896" y="530300"/>
                  </a:lnTo>
                  <a:lnTo>
                    <a:pt x="7487" y="484065"/>
                  </a:lnTo>
                  <a:lnTo>
                    <a:pt x="16628" y="439036"/>
                  </a:lnTo>
                  <a:lnTo>
                    <a:pt x="29175" y="395362"/>
                  </a:lnTo>
                  <a:lnTo>
                    <a:pt x="44981" y="353186"/>
                  </a:lnTo>
                  <a:lnTo>
                    <a:pt x="63902" y="312657"/>
                  </a:lnTo>
                  <a:lnTo>
                    <a:pt x="85793" y="273920"/>
                  </a:lnTo>
                  <a:lnTo>
                    <a:pt x="110508" y="237122"/>
                  </a:lnTo>
                  <a:lnTo>
                    <a:pt x="137902" y="202408"/>
                  </a:lnTo>
                  <a:lnTo>
                    <a:pt x="167830" y="169926"/>
                  </a:lnTo>
                  <a:lnTo>
                    <a:pt x="200147" y="139820"/>
                  </a:lnTo>
                  <a:lnTo>
                    <a:pt x="234708" y="112239"/>
                  </a:lnTo>
                  <a:lnTo>
                    <a:pt x="271367" y="87328"/>
                  </a:lnTo>
                  <a:lnTo>
                    <a:pt x="309980" y="65233"/>
                  </a:lnTo>
                  <a:lnTo>
                    <a:pt x="350400" y="46101"/>
                  </a:lnTo>
                  <a:lnTo>
                    <a:pt x="392484" y="30077"/>
                  </a:lnTo>
                  <a:lnTo>
                    <a:pt x="436086" y="17309"/>
                  </a:lnTo>
                  <a:lnTo>
                    <a:pt x="481061" y="7943"/>
                  </a:lnTo>
                  <a:lnTo>
                    <a:pt x="527263" y="2124"/>
                  </a:lnTo>
                  <a:lnTo>
                    <a:pt x="574548" y="0"/>
                  </a:lnTo>
                  <a:lnTo>
                    <a:pt x="621626" y="2124"/>
                  </a:lnTo>
                  <a:lnTo>
                    <a:pt x="667664" y="7943"/>
                  </a:lnTo>
                  <a:lnTo>
                    <a:pt x="712513" y="17309"/>
                  </a:lnTo>
                  <a:lnTo>
                    <a:pt x="756025" y="30077"/>
                  </a:lnTo>
                  <a:lnTo>
                    <a:pt x="798052" y="46101"/>
                  </a:lnTo>
                  <a:lnTo>
                    <a:pt x="838443" y="65233"/>
                  </a:lnTo>
                  <a:lnTo>
                    <a:pt x="877052" y="87328"/>
                  </a:lnTo>
                  <a:lnTo>
                    <a:pt x="913729" y="112239"/>
                  </a:lnTo>
                  <a:lnTo>
                    <a:pt x="948326" y="139820"/>
                  </a:lnTo>
                  <a:lnTo>
                    <a:pt x="980693" y="169926"/>
                  </a:lnTo>
                  <a:lnTo>
                    <a:pt x="1010684" y="202408"/>
                  </a:lnTo>
                  <a:lnTo>
                    <a:pt x="1038148" y="237122"/>
                  </a:lnTo>
                  <a:lnTo>
                    <a:pt x="1062938" y="273920"/>
                  </a:lnTo>
                  <a:lnTo>
                    <a:pt x="1084905" y="312657"/>
                  </a:lnTo>
                  <a:lnTo>
                    <a:pt x="1103899" y="353187"/>
                  </a:lnTo>
                  <a:lnTo>
                    <a:pt x="1119774" y="395362"/>
                  </a:lnTo>
                  <a:lnTo>
                    <a:pt x="1132379" y="439036"/>
                  </a:lnTo>
                  <a:lnTo>
                    <a:pt x="1141567" y="484065"/>
                  </a:lnTo>
                  <a:lnTo>
                    <a:pt x="1147189" y="530300"/>
                  </a:lnTo>
                  <a:lnTo>
                    <a:pt x="1149096" y="577595"/>
                  </a:lnTo>
                  <a:lnTo>
                    <a:pt x="1147189" y="624685"/>
                  </a:lnTo>
                  <a:lnTo>
                    <a:pt x="1141567" y="670756"/>
                  </a:lnTo>
                  <a:lnTo>
                    <a:pt x="1132379" y="715659"/>
                  </a:lnTo>
                  <a:lnTo>
                    <a:pt x="1119774" y="759244"/>
                  </a:lnTo>
                  <a:lnTo>
                    <a:pt x="1103899" y="801362"/>
                  </a:lnTo>
                  <a:lnTo>
                    <a:pt x="1084905" y="841862"/>
                  </a:lnTo>
                  <a:lnTo>
                    <a:pt x="1062938" y="880595"/>
                  </a:lnTo>
                  <a:lnTo>
                    <a:pt x="1038148" y="917411"/>
                  </a:lnTo>
                  <a:lnTo>
                    <a:pt x="1010684" y="952161"/>
                  </a:lnTo>
                  <a:lnTo>
                    <a:pt x="980693" y="984694"/>
                  </a:lnTo>
                  <a:lnTo>
                    <a:pt x="948326" y="1014861"/>
                  </a:lnTo>
                  <a:lnTo>
                    <a:pt x="913729" y="1042513"/>
                  </a:lnTo>
                  <a:lnTo>
                    <a:pt x="877052" y="1067499"/>
                  </a:lnTo>
                  <a:lnTo>
                    <a:pt x="838443" y="1089670"/>
                  </a:lnTo>
                  <a:lnTo>
                    <a:pt x="798052" y="1108876"/>
                  </a:lnTo>
                  <a:lnTo>
                    <a:pt x="756025" y="1124968"/>
                  </a:lnTo>
                  <a:lnTo>
                    <a:pt x="712513" y="1137794"/>
                  </a:lnTo>
                  <a:lnTo>
                    <a:pt x="667664" y="1147207"/>
                  </a:lnTo>
                  <a:lnTo>
                    <a:pt x="621626" y="1153056"/>
                  </a:lnTo>
                  <a:lnTo>
                    <a:pt x="574548" y="1155191"/>
                  </a:lnTo>
                  <a:close/>
                </a:path>
              </a:pathLst>
            </a:custGeom>
            <a:solidFill>
              <a:srgbClr val="5BB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42338" y="1259852"/>
            <a:ext cx="3164840" cy="727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9770" marR="5080" indent="-687705">
              <a:lnSpc>
                <a:spcPct val="100000"/>
              </a:lnSpc>
              <a:spcBef>
                <a:spcPts val="105"/>
              </a:spcBef>
            </a:pPr>
            <a:r>
              <a:rPr sz="2300" spc="-55" dirty="0"/>
              <a:t>D</a:t>
            </a:r>
            <a:r>
              <a:rPr sz="2300" spc="-95" dirty="0"/>
              <a:t>i</a:t>
            </a:r>
            <a:r>
              <a:rPr sz="2300" spc="-155" dirty="0"/>
              <a:t>s</a:t>
            </a:r>
            <a:r>
              <a:rPr sz="2300" spc="-40" dirty="0"/>
              <a:t>c</a:t>
            </a:r>
            <a:r>
              <a:rPr sz="2300" spc="-165" dirty="0"/>
              <a:t>u</a:t>
            </a:r>
            <a:r>
              <a:rPr sz="2300" spc="-155" dirty="0"/>
              <a:t>s</a:t>
            </a:r>
            <a:r>
              <a:rPr sz="2300" spc="-130" dirty="0"/>
              <a:t>s</a:t>
            </a:r>
            <a:r>
              <a:rPr sz="2300" spc="-114" dirty="0"/>
              <a:t>i</a:t>
            </a:r>
            <a:r>
              <a:rPr sz="2300" spc="-120" dirty="0"/>
              <a:t>o</a:t>
            </a:r>
            <a:r>
              <a:rPr sz="2300" spc="-170" dirty="0"/>
              <a:t>n</a:t>
            </a:r>
            <a:r>
              <a:rPr sz="2300" spc="-175" dirty="0"/>
              <a:t> </a:t>
            </a:r>
            <a:r>
              <a:rPr sz="2300" spc="-120" dirty="0"/>
              <a:t>o</a:t>
            </a:r>
            <a:r>
              <a:rPr sz="2300" spc="-170" dirty="0"/>
              <a:t>n</a:t>
            </a:r>
            <a:r>
              <a:rPr sz="2300" spc="-195" dirty="0"/>
              <a:t> </a:t>
            </a:r>
            <a:r>
              <a:rPr sz="2300" spc="-65" dirty="0"/>
              <a:t>P</a:t>
            </a:r>
            <a:r>
              <a:rPr sz="2300" spc="185" dirty="0"/>
              <a:t>r</a:t>
            </a:r>
            <a:r>
              <a:rPr sz="2300" spc="-120" dirty="0"/>
              <a:t>o</a:t>
            </a:r>
            <a:r>
              <a:rPr sz="2300" spc="-100" dirty="0"/>
              <a:t>p</a:t>
            </a:r>
            <a:r>
              <a:rPr sz="2300" spc="-120" dirty="0"/>
              <a:t>o</a:t>
            </a:r>
            <a:r>
              <a:rPr sz="2300" spc="-130" dirty="0"/>
              <a:t>s</a:t>
            </a:r>
            <a:r>
              <a:rPr sz="2300" spc="-40" dirty="0"/>
              <a:t>e</a:t>
            </a:r>
            <a:r>
              <a:rPr sz="2300" spc="-65" dirty="0"/>
              <a:t>d  </a:t>
            </a:r>
            <a:r>
              <a:rPr sz="2300" spc="-40" dirty="0"/>
              <a:t>Methodology</a:t>
            </a:r>
            <a:endParaRPr sz="2300"/>
          </a:p>
        </p:txBody>
      </p:sp>
      <p:sp>
        <p:nvSpPr>
          <p:cNvPr id="7" name="object 7"/>
          <p:cNvSpPr txBox="1"/>
          <p:nvPr/>
        </p:nvSpPr>
        <p:spPr>
          <a:xfrm>
            <a:off x="1468615" y="2546019"/>
            <a:ext cx="2099310" cy="99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latin typeface="Arial"/>
                <a:cs typeface="Arial"/>
              </a:rPr>
              <a:t>Cover-Image</a:t>
            </a:r>
            <a:endParaRPr sz="2100">
              <a:latin typeface="Arial"/>
              <a:cs typeface="Arial"/>
            </a:endParaRPr>
          </a:p>
          <a:p>
            <a:pPr marL="451484" marR="5080" indent="-439420">
              <a:lnSpc>
                <a:spcPts val="1750"/>
              </a:lnSpc>
              <a:spcBef>
                <a:spcPts val="1600"/>
              </a:spcBef>
            </a:pPr>
            <a:r>
              <a:rPr sz="1600" spc="-60" dirty="0">
                <a:latin typeface="Tahoma"/>
                <a:cs typeface="Tahoma"/>
              </a:rPr>
              <a:t>U</a:t>
            </a:r>
            <a:r>
              <a:rPr sz="1600" spc="-100" dirty="0">
                <a:latin typeface="Tahoma"/>
                <a:cs typeface="Tahoma"/>
              </a:rPr>
              <a:t>n</a:t>
            </a:r>
            <a:r>
              <a:rPr sz="1600" spc="-60" dirty="0">
                <a:latin typeface="Tahoma"/>
                <a:cs typeface="Tahoma"/>
              </a:rPr>
              <a:t>i</a:t>
            </a:r>
            <a:r>
              <a:rPr sz="1600" spc="25" dirty="0">
                <a:latin typeface="Tahoma"/>
                <a:cs typeface="Tahoma"/>
              </a:rPr>
              <a:t>q</a:t>
            </a:r>
            <a:r>
              <a:rPr sz="1600" spc="-100" dirty="0">
                <a:latin typeface="Tahoma"/>
                <a:cs typeface="Tahoma"/>
              </a:rPr>
              <a:t>u</a:t>
            </a:r>
            <a:r>
              <a:rPr sz="1600" dirty="0">
                <a:latin typeface="Tahoma"/>
                <a:cs typeface="Tahoma"/>
              </a:rPr>
              <a:t>e</a:t>
            </a:r>
            <a:r>
              <a:rPr sz="1600" spc="-10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p</a:t>
            </a:r>
            <a:r>
              <a:rPr sz="1600" spc="-60" dirty="0">
                <a:latin typeface="Tahoma"/>
                <a:cs typeface="Tahoma"/>
              </a:rPr>
              <a:t>i</a:t>
            </a:r>
            <a:r>
              <a:rPr sz="1600" spc="90" dirty="0">
                <a:latin typeface="Tahoma"/>
                <a:cs typeface="Tahoma"/>
              </a:rPr>
              <a:t>c</a:t>
            </a:r>
            <a:r>
              <a:rPr sz="1600" spc="110" dirty="0">
                <a:latin typeface="Tahoma"/>
                <a:cs typeface="Tahoma"/>
              </a:rPr>
              <a:t>t</a:t>
            </a:r>
            <a:r>
              <a:rPr sz="1600" spc="-100" dirty="0">
                <a:latin typeface="Tahoma"/>
                <a:cs typeface="Tahoma"/>
              </a:rPr>
              <a:t>u</a:t>
            </a:r>
            <a:r>
              <a:rPr sz="1600" spc="85" dirty="0">
                <a:latin typeface="Tahoma"/>
                <a:cs typeface="Tahoma"/>
              </a:rPr>
              <a:t>r</a:t>
            </a:r>
            <a:r>
              <a:rPr sz="1600" dirty="0">
                <a:latin typeface="Tahoma"/>
                <a:cs typeface="Tahoma"/>
              </a:rPr>
              <a:t>e</a:t>
            </a:r>
            <a:r>
              <a:rPr sz="1600" spc="-120" dirty="0">
                <a:latin typeface="Tahoma"/>
                <a:cs typeface="Tahoma"/>
              </a:rPr>
              <a:t> </a:t>
            </a:r>
            <a:r>
              <a:rPr sz="1600" spc="95" dirty="0">
                <a:latin typeface="Tahoma"/>
                <a:cs typeface="Tahoma"/>
              </a:rPr>
              <a:t>t</a:t>
            </a:r>
            <a:r>
              <a:rPr sz="1600" spc="-85" dirty="0">
                <a:latin typeface="Tahoma"/>
                <a:cs typeface="Tahoma"/>
              </a:rPr>
              <a:t>h</a:t>
            </a:r>
            <a:r>
              <a:rPr sz="1600" spc="35" dirty="0">
                <a:latin typeface="Tahoma"/>
                <a:cs typeface="Tahoma"/>
              </a:rPr>
              <a:t>a</a:t>
            </a:r>
            <a:r>
              <a:rPr sz="1600" spc="105" dirty="0">
                <a:latin typeface="Tahoma"/>
                <a:cs typeface="Tahoma"/>
              </a:rPr>
              <a:t>t</a:t>
            </a:r>
            <a:r>
              <a:rPr sz="1600" spc="-135" dirty="0">
                <a:latin typeface="Tahoma"/>
                <a:cs typeface="Tahoma"/>
              </a:rPr>
              <a:t> </a:t>
            </a:r>
            <a:r>
              <a:rPr sz="1600" spc="90" dirty="0">
                <a:latin typeface="Tahoma"/>
                <a:cs typeface="Tahoma"/>
              </a:rPr>
              <a:t>c</a:t>
            </a:r>
            <a:r>
              <a:rPr sz="1600" spc="50" dirty="0">
                <a:latin typeface="Tahoma"/>
                <a:cs typeface="Tahoma"/>
              </a:rPr>
              <a:t>a</a:t>
            </a:r>
            <a:r>
              <a:rPr sz="1600" spc="-65" dirty="0">
                <a:latin typeface="Tahoma"/>
                <a:cs typeface="Tahoma"/>
              </a:rPr>
              <a:t>n  </a:t>
            </a:r>
            <a:r>
              <a:rPr sz="1600" spc="90" dirty="0">
                <a:latin typeface="Tahoma"/>
                <a:cs typeface="Tahoma"/>
              </a:rPr>
              <a:t>c</a:t>
            </a:r>
            <a:r>
              <a:rPr sz="1600" spc="10" dirty="0">
                <a:latin typeface="Tahoma"/>
                <a:cs typeface="Tahoma"/>
              </a:rPr>
              <a:t>o</a:t>
            </a:r>
            <a:r>
              <a:rPr sz="1600" spc="-100" dirty="0">
                <a:latin typeface="Tahoma"/>
                <a:cs typeface="Tahoma"/>
              </a:rPr>
              <a:t>n</a:t>
            </a:r>
            <a:r>
              <a:rPr sz="1600" spc="105" dirty="0">
                <a:latin typeface="Tahoma"/>
                <a:cs typeface="Tahoma"/>
              </a:rPr>
              <a:t>c</a:t>
            </a:r>
            <a:r>
              <a:rPr sz="1600" spc="-15" dirty="0">
                <a:latin typeface="Tahoma"/>
                <a:cs typeface="Tahoma"/>
              </a:rPr>
              <a:t>e</a:t>
            </a:r>
            <a:r>
              <a:rPr sz="1600" spc="50" dirty="0">
                <a:latin typeface="Tahoma"/>
                <a:cs typeface="Tahoma"/>
              </a:rPr>
              <a:t>a</a:t>
            </a:r>
            <a:r>
              <a:rPr sz="1600" spc="-80" dirty="0">
                <a:latin typeface="Tahoma"/>
                <a:cs typeface="Tahoma"/>
              </a:rPr>
              <a:t>l</a:t>
            </a:r>
            <a:r>
              <a:rPr sz="1600" spc="-12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d</a:t>
            </a:r>
            <a:r>
              <a:rPr sz="1600" spc="50" dirty="0">
                <a:latin typeface="Tahoma"/>
                <a:cs typeface="Tahoma"/>
              </a:rPr>
              <a:t>a</a:t>
            </a:r>
            <a:r>
              <a:rPr sz="1600" spc="95" dirty="0">
                <a:latin typeface="Tahoma"/>
                <a:cs typeface="Tahoma"/>
              </a:rPr>
              <a:t>t</a:t>
            </a:r>
            <a:r>
              <a:rPr sz="1600" spc="50" dirty="0">
                <a:latin typeface="Tahoma"/>
                <a:cs typeface="Tahoma"/>
              </a:rPr>
              <a:t>a</a:t>
            </a:r>
            <a:r>
              <a:rPr sz="1600" spc="-170" dirty="0"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5966" y="3833386"/>
            <a:ext cx="2236470" cy="1697989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704215">
              <a:lnSpc>
                <a:spcPct val="100000"/>
              </a:lnSpc>
              <a:spcBef>
                <a:spcPts val="1040"/>
              </a:spcBef>
            </a:pPr>
            <a:r>
              <a:rPr sz="2100" b="1" spc="-30" dirty="0">
                <a:latin typeface="Arial"/>
                <a:cs typeface="Arial"/>
              </a:rPr>
              <a:t>Message</a:t>
            </a:r>
            <a:endParaRPr sz="2100">
              <a:latin typeface="Arial"/>
              <a:cs typeface="Arial"/>
            </a:endParaRPr>
          </a:p>
          <a:p>
            <a:pPr marL="12700" marR="5080" indent="1270" algn="ctr">
              <a:lnSpc>
                <a:spcPct val="91400"/>
              </a:lnSpc>
              <a:spcBef>
                <a:spcPts val="925"/>
              </a:spcBef>
            </a:pPr>
            <a:r>
              <a:rPr sz="1600" spc="30" dirty="0">
                <a:latin typeface="Tahoma"/>
                <a:cs typeface="Tahoma"/>
              </a:rPr>
              <a:t>R</a:t>
            </a:r>
            <a:r>
              <a:rPr sz="1600" spc="-15" dirty="0">
                <a:latin typeface="Tahoma"/>
                <a:cs typeface="Tahoma"/>
              </a:rPr>
              <a:t>e</a:t>
            </a:r>
            <a:r>
              <a:rPr sz="1600" spc="35" dirty="0">
                <a:latin typeface="Tahoma"/>
                <a:cs typeface="Tahoma"/>
              </a:rPr>
              <a:t>a</a:t>
            </a:r>
            <a:r>
              <a:rPr sz="1600" spc="-80" dirty="0">
                <a:latin typeface="Tahoma"/>
                <a:cs typeface="Tahoma"/>
              </a:rPr>
              <a:t>l</a:t>
            </a:r>
            <a:r>
              <a:rPr sz="1600" spc="-13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d</a:t>
            </a:r>
            <a:r>
              <a:rPr sz="1600" spc="50" dirty="0">
                <a:latin typeface="Tahoma"/>
                <a:cs typeface="Tahoma"/>
              </a:rPr>
              <a:t>a</a:t>
            </a:r>
            <a:r>
              <a:rPr sz="1600" spc="95" dirty="0">
                <a:latin typeface="Tahoma"/>
                <a:cs typeface="Tahoma"/>
              </a:rPr>
              <a:t>t</a:t>
            </a:r>
            <a:r>
              <a:rPr sz="1600" spc="40" dirty="0">
                <a:latin typeface="Tahoma"/>
                <a:cs typeface="Tahoma"/>
              </a:rPr>
              <a:t>a</a:t>
            </a:r>
            <a:r>
              <a:rPr sz="1600" spc="-130" dirty="0">
                <a:latin typeface="Tahoma"/>
                <a:cs typeface="Tahoma"/>
              </a:rPr>
              <a:t> </a:t>
            </a:r>
            <a:r>
              <a:rPr sz="1600" spc="110" dirty="0">
                <a:latin typeface="Tahoma"/>
                <a:cs typeface="Tahoma"/>
              </a:rPr>
              <a:t>t</a:t>
            </a:r>
            <a:r>
              <a:rPr sz="1600" spc="-100" dirty="0">
                <a:latin typeface="Tahoma"/>
                <a:cs typeface="Tahoma"/>
              </a:rPr>
              <a:t>h</a:t>
            </a:r>
            <a:r>
              <a:rPr sz="1600" spc="35" dirty="0">
                <a:latin typeface="Tahoma"/>
                <a:cs typeface="Tahoma"/>
              </a:rPr>
              <a:t>a</a:t>
            </a:r>
            <a:r>
              <a:rPr sz="1600" spc="105" dirty="0">
                <a:latin typeface="Tahoma"/>
                <a:cs typeface="Tahoma"/>
              </a:rPr>
              <a:t>t</a:t>
            </a:r>
            <a:r>
              <a:rPr sz="1600" spc="-1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y</a:t>
            </a:r>
            <a:r>
              <a:rPr sz="1600" spc="10" dirty="0">
                <a:latin typeface="Tahoma"/>
                <a:cs typeface="Tahoma"/>
              </a:rPr>
              <a:t>o</a:t>
            </a:r>
            <a:r>
              <a:rPr sz="1600" spc="-90" dirty="0">
                <a:latin typeface="Tahoma"/>
                <a:cs typeface="Tahoma"/>
              </a:rPr>
              <a:t>u</a:t>
            </a:r>
            <a:r>
              <a:rPr sz="1600" spc="-114" dirty="0">
                <a:latin typeface="Tahoma"/>
                <a:cs typeface="Tahoma"/>
              </a:rPr>
              <a:t> </a:t>
            </a:r>
            <a:r>
              <a:rPr sz="1600" spc="90" dirty="0">
                <a:latin typeface="Tahoma"/>
                <a:cs typeface="Tahoma"/>
              </a:rPr>
              <a:t>c</a:t>
            </a:r>
            <a:r>
              <a:rPr sz="1600" spc="50" dirty="0">
                <a:latin typeface="Tahoma"/>
                <a:cs typeface="Tahoma"/>
              </a:rPr>
              <a:t>a</a:t>
            </a:r>
            <a:r>
              <a:rPr sz="1600" spc="-65" dirty="0">
                <a:latin typeface="Tahoma"/>
                <a:cs typeface="Tahoma"/>
              </a:rPr>
              <a:t>n  </a:t>
            </a:r>
            <a:r>
              <a:rPr sz="1600" spc="-40" dirty="0">
                <a:latin typeface="Tahoma"/>
                <a:cs typeface="Tahoma"/>
              </a:rPr>
              <a:t>m</a:t>
            </a:r>
            <a:r>
              <a:rPr sz="1600" spc="50" dirty="0">
                <a:latin typeface="Tahoma"/>
                <a:cs typeface="Tahoma"/>
              </a:rPr>
              <a:t>a</a:t>
            </a:r>
            <a:r>
              <a:rPr sz="1600" dirty="0">
                <a:latin typeface="Tahoma"/>
                <a:cs typeface="Tahoma"/>
              </a:rPr>
              <a:t>s</a:t>
            </a:r>
            <a:r>
              <a:rPr sz="1600" spc="-100" dirty="0">
                <a:latin typeface="Tahoma"/>
                <a:cs typeface="Tahoma"/>
              </a:rPr>
              <a:t>k</a:t>
            </a:r>
            <a:r>
              <a:rPr sz="1600" spc="-125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w</a:t>
            </a:r>
            <a:r>
              <a:rPr sz="1600" spc="-60" dirty="0">
                <a:latin typeface="Tahoma"/>
                <a:cs typeface="Tahoma"/>
              </a:rPr>
              <a:t>i</a:t>
            </a:r>
            <a:r>
              <a:rPr sz="1600" spc="110" dirty="0">
                <a:latin typeface="Tahoma"/>
                <a:cs typeface="Tahoma"/>
              </a:rPr>
              <a:t>t</a:t>
            </a:r>
            <a:r>
              <a:rPr sz="1600" spc="-100" dirty="0">
                <a:latin typeface="Tahoma"/>
                <a:cs typeface="Tahoma"/>
              </a:rPr>
              <a:t>h</a:t>
            </a:r>
            <a:r>
              <a:rPr sz="1600" spc="-60" dirty="0">
                <a:latin typeface="Tahoma"/>
                <a:cs typeface="Tahoma"/>
              </a:rPr>
              <a:t>i</a:t>
            </a:r>
            <a:r>
              <a:rPr sz="1600" spc="-90" dirty="0">
                <a:latin typeface="Tahoma"/>
                <a:cs typeface="Tahoma"/>
              </a:rPr>
              <a:t>n</a:t>
            </a:r>
            <a:r>
              <a:rPr sz="1600" spc="-114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p</a:t>
            </a:r>
            <a:r>
              <a:rPr sz="1600" spc="-60" dirty="0">
                <a:latin typeface="Tahoma"/>
                <a:cs typeface="Tahoma"/>
              </a:rPr>
              <a:t>i</a:t>
            </a:r>
            <a:r>
              <a:rPr sz="1600" spc="105" dirty="0">
                <a:latin typeface="Tahoma"/>
                <a:cs typeface="Tahoma"/>
              </a:rPr>
              <a:t>c</a:t>
            </a:r>
            <a:r>
              <a:rPr sz="1600" spc="110" dirty="0">
                <a:latin typeface="Tahoma"/>
                <a:cs typeface="Tahoma"/>
              </a:rPr>
              <a:t>t</a:t>
            </a:r>
            <a:r>
              <a:rPr sz="1600" spc="-100" dirty="0">
                <a:latin typeface="Tahoma"/>
                <a:cs typeface="Tahoma"/>
              </a:rPr>
              <a:t>u</a:t>
            </a:r>
            <a:r>
              <a:rPr sz="1600" spc="70" dirty="0">
                <a:latin typeface="Tahoma"/>
                <a:cs typeface="Tahoma"/>
              </a:rPr>
              <a:t>r</a:t>
            </a:r>
            <a:r>
              <a:rPr sz="1600" dirty="0">
                <a:latin typeface="Tahoma"/>
                <a:cs typeface="Tahoma"/>
              </a:rPr>
              <a:t>e</a:t>
            </a:r>
            <a:r>
              <a:rPr sz="1600" spc="15" dirty="0">
                <a:latin typeface="Tahoma"/>
                <a:cs typeface="Tahoma"/>
              </a:rPr>
              <a:t>s</a:t>
            </a:r>
            <a:r>
              <a:rPr sz="1600" spc="-170" dirty="0">
                <a:latin typeface="Tahoma"/>
                <a:cs typeface="Tahoma"/>
              </a:rPr>
              <a:t>.</a:t>
            </a:r>
            <a:r>
              <a:rPr sz="1600" spc="-114" dirty="0">
                <a:latin typeface="Tahoma"/>
                <a:cs typeface="Tahoma"/>
              </a:rPr>
              <a:t> </a:t>
            </a:r>
            <a:r>
              <a:rPr sz="1600" spc="-90" dirty="0">
                <a:latin typeface="Tahoma"/>
                <a:cs typeface="Tahoma"/>
              </a:rPr>
              <a:t>T</a:t>
            </a:r>
            <a:r>
              <a:rPr sz="1600" spc="-100" dirty="0">
                <a:latin typeface="Tahoma"/>
                <a:cs typeface="Tahoma"/>
              </a:rPr>
              <a:t>h</a:t>
            </a:r>
            <a:r>
              <a:rPr sz="1600" dirty="0">
                <a:latin typeface="Tahoma"/>
                <a:cs typeface="Tahoma"/>
              </a:rPr>
              <a:t>e  </a:t>
            </a:r>
            <a:r>
              <a:rPr sz="1600" spc="-40" dirty="0">
                <a:latin typeface="Tahoma"/>
                <a:cs typeface="Tahoma"/>
              </a:rPr>
              <a:t>m</a:t>
            </a:r>
            <a:r>
              <a:rPr sz="1600" dirty="0">
                <a:latin typeface="Tahoma"/>
                <a:cs typeface="Tahoma"/>
              </a:rPr>
              <a:t>es</a:t>
            </a:r>
            <a:r>
              <a:rPr sz="1600" spc="15" dirty="0">
                <a:latin typeface="Tahoma"/>
                <a:cs typeface="Tahoma"/>
              </a:rPr>
              <a:t>s</a:t>
            </a:r>
            <a:r>
              <a:rPr sz="1600" spc="50" dirty="0">
                <a:latin typeface="Tahoma"/>
                <a:cs typeface="Tahoma"/>
              </a:rPr>
              <a:t>a</a:t>
            </a:r>
            <a:r>
              <a:rPr sz="1600" spc="-10" dirty="0">
                <a:latin typeface="Tahoma"/>
                <a:cs typeface="Tahoma"/>
              </a:rPr>
              <a:t>g</a:t>
            </a:r>
            <a:r>
              <a:rPr sz="1600" dirty="0">
                <a:latin typeface="Tahoma"/>
                <a:cs typeface="Tahoma"/>
              </a:rPr>
              <a:t>e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-40" dirty="0">
                <a:latin typeface="Tahoma"/>
                <a:cs typeface="Tahoma"/>
              </a:rPr>
              <a:t>m</a:t>
            </a:r>
            <a:r>
              <a:rPr sz="1600" spc="35" dirty="0">
                <a:latin typeface="Tahoma"/>
                <a:cs typeface="Tahoma"/>
              </a:rPr>
              <a:t>a</a:t>
            </a:r>
            <a:r>
              <a:rPr sz="1600" spc="5" dirty="0">
                <a:latin typeface="Tahoma"/>
                <a:cs typeface="Tahoma"/>
              </a:rPr>
              <a:t>y</a:t>
            </a:r>
            <a:r>
              <a:rPr sz="1600" spc="-13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b</a:t>
            </a:r>
            <a:r>
              <a:rPr sz="1600" dirty="0">
                <a:latin typeface="Tahoma"/>
                <a:cs typeface="Tahoma"/>
              </a:rPr>
              <a:t>e</a:t>
            </a:r>
            <a:r>
              <a:rPr sz="1600" spc="-140" dirty="0">
                <a:latin typeface="Tahoma"/>
                <a:cs typeface="Tahoma"/>
              </a:rPr>
              <a:t> </a:t>
            </a:r>
            <a:r>
              <a:rPr sz="1600" spc="-60" dirty="0">
                <a:latin typeface="Tahoma"/>
                <a:cs typeface="Tahoma"/>
              </a:rPr>
              <a:t>i</a:t>
            </a:r>
            <a:r>
              <a:rPr sz="1600" spc="-90" dirty="0">
                <a:latin typeface="Tahoma"/>
                <a:cs typeface="Tahoma"/>
              </a:rPr>
              <a:t>n</a:t>
            </a:r>
            <a:r>
              <a:rPr sz="1600" spc="-135" dirty="0">
                <a:latin typeface="Tahoma"/>
                <a:cs typeface="Tahoma"/>
              </a:rPr>
              <a:t> </a:t>
            </a:r>
            <a:r>
              <a:rPr sz="1600" spc="110" dirty="0">
                <a:latin typeface="Tahoma"/>
                <a:cs typeface="Tahoma"/>
              </a:rPr>
              <a:t>t</a:t>
            </a:r>
            <a:r>
              <a:rPr sz="1600" spc="-100" dirty="0">
                <a:latin typeface="Tahoma"/>
                <a:cs typeface="Tahoma"/>
              </a:rPr>
              <a:t>h</a:t>
            </a:r>
            <a:r>
              <a:rPr sz="1600" dirty="0">
                <a:latin typeface="Tahoma"/>
                <a:cs typeface="Tahoma"/>
              </a:rPr>
              <a:t>e  </a:t>
            </a:r>
            <a:r>
              <a:rPr sz="1600" spc="155" dirty="0">
                <a:latin typeface="Tahoma"/>
                <a:cs typeface="Tahoma"/>
              </a:rPr>
              <a:t>f</a:t>
            </a:r>
            <a:r>
              <a:rPr sz="1600" spc="-5" dirty="0">
                <a:latin typeface="Tahoma"/>
                <a:cs typeface="Tahoma"/>
              </a:rPr>
              <a:t>o</a:t>
            </a:r>
            <a:r>
              <a:rPr sz="1600" spc="85" dirty="0">
                <a:latin typeface="Tahoma"/>
                <a:cs typeface="Tahoma"/>
              </a:rPr>
              <a:t>r</a:t>
            </a:r>
            <a:r>
              <a:rPr sz="1600" spc="-40" dirty="0">
                <a:latin typeface="Tahoma"/>
                <a:cs typeface="Tahoma"/>
              </a:rPr>
              <a:t>m</a:t>
            </a:r>
            <a:r>
              <a:rPr sz="1600" spc="-12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o</a:t>
            </a:r>
            <a:r>
              <a:rPr sz="1600" spc="150" dirty="0">
                <a:latin typeface="Tahoma"/>
                <a:cs typeface="Tahoma"/>
              </a:rPr>
              <a:t>f</a:t>
            </a:r>
            <a:r>
              <a:rPr sz="1600" spc="-135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s</a:t>
            </a:r>
            <a:r>
              <a:rPr sz="1600" spc="110" dirty="0">
                <a:latin typeface="Tahoma"/>
                <a:cs typeface="Tahoma"/>
              </a:rPr>
              <a:t>t</a:t>
            </a:r>
            <a:r>
              <a:rPr sz="1600" spc="35" dirty="0">
                <a:latin typeface="Tahoma"/>
                <a:cs typeface="Tahoma"/>
              </a:rPr>
              <a:t>a</a:t>
            </a:r>
            <a:r>
              <a:rPr sz="1600" spc="-100" dirty="0">
                <a:latin typeface="Tahoma"/>
                <a:cs typeface="Tahoma"/>
              </a:rPr>
              <a:t>n</a:t>
            </a:r>
            <a:r>
              <a:rPr sz="1600" spc="25" dirty="0">
                <a:latin typeface="Tahoma"/>
                <a:cs typeface="Tahoma"/>
              </a:rPr>
              <a:t>d</a:t>
            </a:r>
            <a:r>
              <a:rPr sz="1600" spc="35" dirty="0">
                <a:latin typeface="Tahoma"/>
                <a:cs typeface="Tahoma"/>
              </a:rPr>
              <a:t>a</a:t>
            </a:r>
            <a:r>
              <a:rPr sz="1600" spc="70" dirty="0">
                <a:latin typeface="Tahoma"/>
                <a:cs typeface="Tahoma"/>
              </a:rPr>
              <a:t>r</a:t>
            </a:r>
            <a:r>
              <a:rPr sz="1600" spc="10" dirty="0">
                <a:latin typeface="Tahoma"/>
                <a:cs typeface="Tahoma"/>
              </a:rPr>
              <a:t>d</a:t>
            </a:r>
            <a:r>
              <a:rPr sz="1600" spc="-125" dirty="0">
                <a:latin typeface="Tahoma"/>
                <a:cs typeface="Tahoma"/>
              </a:rPr>
              <a:t> </a:t>
            </a:r>
            <a:r>
              <a:rPr sz="1600" spc="110" dirty="0">
                <a:latin typeface="Tahoma"/>
                <a:cs typeface="Tahoma"/>
              </a:rPr>
              <a:t>t</a:t>
            </a:r>
            <a:r>
              <a:rPr sz="1600" dirty="0">
                <a:latin typeface="Tahoma"/>
                <a:cs typeface="Tahoma"/>
              </a:rPr>
              <a:t>e</a:t>
            </a:r>
            <a:r>
              <a:rPr sz="1600" spc="-95" dirty="0">
                <a:latin typeface="Tahoma"/>
                <a:cs typeface="Tahoma"/>
              </a:rPr>
              <a:t>x</a:t>
            </a:r>
            <a:r>
              <a:rPr sz="1600" spc="105" dirty="0">
                <a:latin typeface="Tahoma"/>
                <a:cs typeface="Tahoma"/>
              </a:rPr>
              <a:t>t</a:t>
            </a:r>
            <a:r>
              <a:rPr sz="1600" spc="-1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</a:t>
            </a:r>
            <a:r>
              <a:rPr sz="1600" spc="75" dirty="0">
                <a:latin typeface="Tahoma"/>
                <a:cs typeface="Tahoma"/>
              </a:rPr>
              <a:t>r  </a:t>
            </a:r>
            <a:r>
              <a:rPr sz="1600" spc="35" dirty="0">
                <a:latin typeface="Tahoma"/>
                <a:cs typeface="Tahoma"/>
              </a:rPr>
              <a:t>a</a:t>
            </a:r>
            <a:r>
              <a:rPr sz="1600" spc="-90" dirty="0">
                <a:latin typeface="Tahoma"/>
                <a:cs typeface="Tahoma"/>
              </a:rPr>
              <a:t>n</a:t>
            </a:r>
            <a:r>
              <a:rPr sz="1600" spc="-114" dirty="0">
                <a:latin typeface="Tahoma"/>
                <a:cs typeface="Tahoma"/>
              </a:rPr>
              <a:t> </a:t>
            </a:r>
            <a:r>
              <a:rPr sz="1600" spc="-60" dirty="0">
                <a:latin typeface="Tahoma"/>
                <a:cs typeface="Tahoma"/>
              </a:rPr>
              <a:t>i</a:t>
            </a:r>
            <a:r>
              <a:rPr sz="1600" spc="-40" dirty="0">
                <a:latin typeface="Tahoma"/>
                <a:cs typeface="Tahoma"/>
              </a:rPr>
              <a:t>m</a:t>
            </a:r>
            <a:r>
              <a:rPr sz="1600" spc="35" dirty="0">
                <a:latin typeface="Tahoma"/>
                <a:cs typeface="Tahoma"/>
              </a:rPr>
              <a:t>a</a:t>
            </a:r>
            <a:r>
              <a:rPr sz="1600" spc="5" dirty="0">
                <a:latin typeface="Tahoma"/>
                <a:cs typeface="Tahoma"/>
              </a:rPr>
              <a:t>g</a:t>
            </a:r>
            <a:r>
              <a:rPr sz="1600" spc="-15" dirty="0">
                <a:latin typeface="Tahoma"/>
                <a:cs typeface="Tahoma"/>
              </a:rPr>
              <a:t>e</a:t>
            </a:r>
            <a:r>
              <a:rPr sz="1600" spc="-170" dirty="0"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67527" y="2546019"/>
            <a:ext cx="2323465" cy="992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360">
              <a:lnSpc>
                <a:spcPct val="100000"/>
              </a:lnSpc>
              <a:spcBef>
                <a:spcPts val="100"/>
              </a:spcBef>
            </a:pPr>
            <a:r>
              <a:rPr sz="2100" b="1" spc="-15" dirty="0">
                <a:latin typeface="Arial"/>
                <a:cs typeface="Arial"/>
              </a:rPr>
              <a:t>Stego-Image</a:t>
            </a:r>
            <a:endParaRPr sz="2100">
              <a:latin typeface="Arial"/>
              <a:cs typeface="Arial"/>
            </a:endParaRPr>
          </a:p>
          <a:p>
            <a:pPr marL="139065" marR="5080" indent="-127000">
              <a:lnSpc>
                <a:spcPts val="1750"/>
              </a:lnSpc>
              <a:spcBef>
                <a:spcPts val="1610"/>
              </a:spcBef>
            </a:pPr>
            <a:r>
              <a:rPr sz="1600" spc="25" dirty="0">
                <a:latin typeface="Tahoma"/>
                <a:cs typeface="Tahoma"/>
              </a:rPr>
              <a:t>A</a:t>
            </a:r>
            <a:r>
              <a:rPr sz="1600" spc="-135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s</a:t>
            </a:r>
            <a:r>
              <a:rPr sz="1600" spc="110" dirty="0">
                <a:latin typeface="Tahoma"/>
                <a:cs typeface="Tahoma"/>
              </a:rPr>
              <a:t>t</a:t>
            </a:r>
            <a:r>
              <a:rPr sz="1600" spc="-15" dirty="0">
                <a:latin typeface="Tahoma"/>
                <a:cs typeface="Tahoma"/>
              </a:rPr>
              <a:t>e</a:t>
            </a:r>
            <a:r>
              <a:rPr sz="1600" spc="5" dirty="0">
                <a:latin typeface="Tahoma"/>
                <a:cs typeface="Tahoma"/>
              </a:rPr>
              <a:t>g</a:t>
            </a:r>
            <a:r>
              <a:rPr sz="1600" spc="10" dirty="0">
                <a:latin typeface="Tahoma"/>
                <a:cs typeface="Tahoma"/>
              </a:rPr>
              <a:t>o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-60" dirty="0">
                <a:latin typeface="Tahoma"/>
                <a:cs typeface="Tahoma"/>
              </a:rPr>
              <a:t>i</a:t>
            </a:r>
            <a:r>
              <a:rPr sz="1600" spc="-40" dirty="0">
                <a:latin typeface="Tahoma"/>
                <a:cs typeface="Tahoma"/>
              </a:rPr>
              <a:t>m</a:t>
            </a:r>
            <a:r>
              <a:rPr sz="1600" spc="35" dirty="0">
                <a:latin typeface="Tahoma"/>
                <a:cs typeface="Tahoma"/>
              </a:rPr>
              <a:t>a</a:t>
            </a:r>
            <a:r>
              <a:rPr sz="1600" spc="5" dirty="0">
                <a:latin typeface="Tahoma"/>
                <a:cs typeface="Tahoma"/>
              </a:rPr>
              <a:t>g</a:t>
            </a:r>
            <a:r>
              <a:rPr sz="1600" dirty="0">
                <a:latin typeface="Tahoma"/>
                <a:cs typeface="Tahoma"/>
              </a:rPr>
              <a:t>e</a:t>
            </a:r>
            <a:r>
              <a:rPr sz="1600" spc="-120" dirty="0">
                <a:latin typeface="Tahoma"/>
                <a:cs typeface="Tahoma"/>
              </a:rPr>
              <a:t> </a:t>
            </a:r>
            <a:r>
              <a:rPr sz="1600" spc="-60" dirty="0">
                <a:latin typeface="Tahoma"/>
                <a:cs typeface="Tahoma"/>
              </a:rPr>
              <a:t>i</a:t>
            </a:r>
            <a:r>
              <a:rPr sz="1600" spc="20" dirty="0">
                <a:latin typeface="Tahoma"/>
                <a:cs typeface="Tahoma"/>
              </a:rPr>
              <a:t>s</a:t>
            </a:r>
            <a:r>
              <a:rPr sz="1600" spc="-130" dirty="0">
                <a:latin typeface="Tahoma"/>
                <a:cs typeface="Tahoma"/>
              </a:rPr>
              <a:t> </a:t>
            </a:r>
            <a:r>
              <a:rPr sz="1600" spc="50" dirty="0">
                <a:latin typeface="Tahoma"/>
                <a:cs typeface="Tahoma"/>
              </a:rPr>
              <a:t>a</a:t>
            </a:r>
            <a:r>
              <a:rPr sz="1600" spc="-90" dirty="0">
                <a:latin typeface="Tahoma"/>
                <a:cs typeface="Tahoma"/>
              </a:rPr>
              <a:t>n</a:t>
            </a:r>
            <a:r>
              <a:rPr sz="1600" spc="-135" dirty="0">
                <a:latin typeface="Tahoma"/>
                <a:cs typeface="Tahoma"/>
              </a:rPr>
              <a:t> </a:t>
            </a:r>
            <a:r>
              <a:rPr sz="1600" spc="-60" dirty="0">
                <a:latin typeface="Tahoma"/>
                <a:cs typeface="Tahoma"/>
              </a:rPr>
              <a:t>i</a:t>
            </a:r>
            <a:r>
              <a:rPr sz="1600" spc="-40" dirty="0">
                <a:latin typeface="Tahoma"/>
                <a:cs typeface="Tahoma"/>
              </a:rPr>
              <a:t>m</a:t>
            </a:r>
            <a:r>
              <a:rPr sz="1600" spc="35" dirty="0">
                <a:latin typeface="Tahoma"/>
                <a:cs typeface="Tahoma"/>
              </a:rPr>
              <a:t>a</a:t>
            </a:r>
            <a:r>
              <a:rPr sz="1600" spc="5" dirty="0">
                <a:latin typeface="Tahoma"/>
                <a:cs typeface="Tahoma"/>
              </a:rPr>
              <a:t>g</a:t>
            </a:r>
            <a:r>
              <a:rPr sz="1600" dirty="0">
                <a:latin typeface="Tahoma"/>
                <a:cs typeface="Tahoma"/>
              </a:rPr>
              <a:t>e  </a:t>
            </a:r>
            <a:r>
              <a:rPr sz="1600" spc="15" dirty="0">
                <a:latin typeface="Tahoma"/>
                <a:cs typeface="Tahoma"/>
              </a:rPr>
              <a:t>w</a:t>
            </a:r>
            <a:r>
              <a:rPr sz="1600" spc="-60" dirty="0">
                <a:latin typeface="Tahoma"/>
                <a:cs typeface="Tahoma"/>
              </a:rPr>
              <a:t>i</a:t>
            </a:r>
            <a:r>
              <a:rPr sz="1600" spc="110" dirty="0">
                <a:latin typeface="Tahoma"/>
                <a:cs typeface="Tahoma"/>
              </a:rPr>
              <a:t>t</a:t>
            </a:r>
            <a:r>
              <a:rPr sz="1600" spc="-90" dirty="0">
                <a:latin typeface="Tahoma"/>
                <a:cs typeface="Tahoma"/>
              </a:rPr>
              <a:t>h</a:t>
            </a:r>
            <a:r>
              <a:rPr sz="1600" spc="-135" dirty="0">
                <a:latin typeface="Tahoma"/>
                <a:cs typeface="Tahoma"/>
              </a:rPr>
              <a:t> </a:t>
            </a:r>
            <a:r>
              <a:rPr sz="1600" spc="40" dirty="0">
                <a:latin typeface="Tahoma"/>
                <a:cs typeface="Tahoma"/>
              </a:rPr>
              <a:t>a</a:t>
            </a:r>
            <a:r>
              <a:rPr sz="1600" spc="-130" dirty="0">
                <a:latin typeface="Tahoma"/>
                <a:cs typeface="Tahoma"/>
              </a:rPr>
              <a:t> </a:t>
            </a:r>
            <a:r>
              <a:rPr sz="1600" spc="-100" dirty="0">
                <a:latin typeface="Tahoma"/>
                <a:cs typeface="Tahoma"/>
              </a:rPr>
              <a:t>h</a:t>
            </a:r>
            <a:r>
              <a:rPr sz="1600" spc="-60" dirty="0">
                <a:latin typeface="Tahoma"/>
                <a:cs typeface="Tahoma"/>
              </a:rPr>
              <a:t>i</a:t>
            </a:r>
            <a:r>
              <a:rPr sz="1600" spc="10" dirty="0">
                <a:latin typeface="Tahoma"/>
                <a:cs typeface="Tahoma"/>
              </a:rPr>
              <a:t>dd</a:t>
            </a:r>
            <a:r>
              <a:rPr sz="1600" dirty="0">
                <a:latin typeface="Tahoma"/>
                <a:cs typeface="Tahoma"/>
              </a:rPr>
              <a:t>e</a:t>
            </a:r>
            <a:r>
              <a:rPr sz="1600" spc="-90" dirty="0">
                <a:latin typeface="Tahoma"/>
                <a:cs typeface="Tahoma"/>
              </a:rPr>
              <a:t>n</a:t>
            </a:r>
            <a:r>
              <a:rPr sz="1600" spc="-114" dirty="0">
                <a:latin typeface="Tahoma"/>
                <a:cs typeface="Tahoma"/>
              </a:rPr>
              <a:t> </a:t>
            </a:r>
            <a:r>
              <a:rPr sz="1600" spc="-40" dirty="0">
                <a:latin typeface="Tahoma"/>
                <a:cs typeface="Tahoma"/>
              </a:rPr>
              <a:t>m</a:t>
            </a:r>
            <a:r>
              <a:rPr sz="1600" dirty="0">
                <a:latin typeface="Tahoma"/>
                <a:cs typeface="Tahoma"/>
              </a:rPr>
              <a:t>e</a:t>
            </a:r>
            <a:r>
              <a:rPr sz="1600" spc="15" dirty="0">
                <a:latin typeface="Tahoma"/>
                <a:cs typeface="Tahoma"/>
              </a:rPr>
              <a:t>ss</a:t>
            </a:r>
            <a:r>
              <a:rPr sz="1600" spc="35" dirty="0">
                <a:latin typeface="Tahoma"/>
                <a:cs typeface="Tahoma"/>
              </a:rPr>
              <a:t>a</a:t>
            </a:r>
            <a:r>
              <a:rPr sz="1600" spc="-10" dirty="0">
                <a:latin typeface="Tahoma"/>
                <a:cs typeface="Tahoma"/>
              </a:rPr>
              <a:t>g</a:t>
            </a:r>
            <a:r>
              <a:rPr sz="1600" dirty="0">
                <a:latin typeface="Tahoma"/>
                <a:cs typeface="Tahoma"/>
              </a:rPr>
              <a:t>e</a:t>
            </a:r>
            <a:r>
              <a:rPr sz="1600" spc="-170" dirty="0"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70636" y="3978732"/>
            <a:ext cx="2545715" cy="185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865">
              <a:lnSpc>
                <a:spcPct val="100000"/>
              </a:lnSpc>
              <a:spcBef>
                <a:spcPts val="100"/>
              </a:spcBef>
            </a:pPr>
            <a:r>
              <a:rPr sz="2100" b="1" spc="-25" dirty="0">
                <a:latin typeface="Arial"/>
                <a:cs typeface="Arial"/>
              </a:rPr>
              <a:t>Stego-Key</a:t>
            </a:r>
            <a:endParaRPr sz="2100">
              <a:latin typeface="Arial"/>
              <a:cs typeface="Arial"/>
            </a:endParaRPr>
          </a:p>
          <a:p>
            <a:pPr marL="12700" marR="5080" algn="ctr">
              <a:lnSpc>
                <a:spcPct val="91400"/>
              </a:lnSpc>
              <a:spcBef>
                <a:spcPts val="1380"/>
              </a:spcBef>
            </a:pPr>
            <a:r>
              <a:rPr sz="1600" spc="100" dirty="0">
                <a:latin typeface="Tahoma"/>
                <a:cs typeface="Tahoma"/>
              </a:rPr>
              <a:t>M</a:t>
            </a:r>
            <a:r>
              <a:rPr sz="1600" spc="-15" dirty="0">
                <a:latin typeface="Tahoma"/>
                <a:cs typeface="Tahoma"/>
              </a:rPr>
              <a:t>e</a:t>
            </a:r>
            <a:r>
              <a:rPr sz="1600" spc="15" dirty="0">
                <a:latin typeface="Tahoma"/>
                <a:cs typeface="Tahoma"/>
              </a:rPr>
              <a:t>ss</a:t>
            </a:r>
            <a:r>
              <a:rPr sz="1600" spc="35" dirty="0">
                <a:latin typeface="Tahoma"/>
                <a:cs typeface="Tahoma"/>
              </a:rPr>
              <a:t>a</a:t>
            </a:r>
            <a:r>
              <a:rPr sz="1600" spc="5" dirty="0">
                <a:latin typeface="Tahoma"/>
                <a:cs typeface="Tahoma"/>
              </a:rPr>
              <a:t>g</a:t>
            </a:r>
            <a:r>
              <a:rPr sz="1600" spc="-15" dirty="0">
                <a:latin typeface="Tahoma"/>
                <a:cs typeface="Tahoma"/>
              </a:rPr>
              <a:t>e</a:t>
            </a:r>
            <a:r>
              <a:rPr sz="1600" spc="20" dirty="0">
                <a:latin typeface="Tahoma"/>
                <a:cs typeface="Tahoma"/>
              </a:rPr>
              <a:t>s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90" dirty="0">
                <a:latin typeface="Tahoma"/>
                <a:cs typeface="Tahoma"/>
              </a:rPr>
              <a:t>c</a:t>
            </a:r>
            <a:r>
              <a:rPr sz="1600" spc="50" dirty="0">
                <a:latin typeface="Tahoma"/>
                <a:cs typeface="Tahoma"/>
              </a:rPr>
              <a:t>a</a:t>
            </a:r>
            <a:r>
              <a:rPr sz="1600" spc="-90" dirty="0">
                <a:latin typeface="Tahoma"/>
                <a:cs typeface="Tahoma"/>
              </a:rPr>
              <a:t>n</a:t>
            </a:r>
            <a:r>
              <a:rPr sz="1600" spc="-13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b</a:t>
            </a:r>
            <a:r>
              <a:rPr sz="1600" dirty="0">
                <a:latin typeface="Tahoma"/>
                <a:cs typeface="Tahoma"/>
              </a:rPr>
              <a:t>e</a:t>
            </a:r>
            <a:r>
              <a:rPr sz="1600" spc="-1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e</a:t>
            </a:r>
            <a:r>
              <a:rPr sz="1600" spc="-40" dirty="0">
                <a:latin typeface="Tahoma"/>
                <a:cs typeface="Tahoma"/>
              </a:rPr>
              <a:t>m</a:t>
            </a:r>
            <a:r>
              <a:rPr sz="1600" spc="10" dirty="0">
                <a:latin typeface="Tahoma"/>
                <a:cs typeface="Tahoma"/>
              </a:rPr>
              <a:t>b</a:t>
            </a:r>
            <a:r>
              <a:rPr sz="1600" spc="-15" dirty="0">
                <a:latin typeface="Tahoma"/>
                <a:cs typeface="Tahoma"/>
              </a:rPr>
              <a:t>e</a:t>
            </a:r>
            <a:r>
              <a:rPr sz="1600" spc="10" dirty="0">
                <a:latin typeface="Tahoma"/>
                <a:cs typeface="Tahoma"/>
              </a:rPr>
              <a:t>d</a:t>
            </a:r>
            <a:r>
              <a:rPr sz="1600" spc="25" dirty="0">
                <a:latin typeface="Tahoma"/>
                <a:cs typeface="Tahoma"/>
              </a:rPr>
              <a:t>d</a:t>
            </a:r>
            <a:r>
              <a:rPr sz="1600" spc="-15" dirty="0">
                <a:latin typeface="Tahoma"/>
                <a:cs typeface="Tahoma"/>
              </a:rPr>
              <a:t>e</a:t>
            </a:r>
            <a:r>
              <a:rPr sz="1600" spc="5" dirty="0">
                <a:latin typeface="Tahoma"/>
                <a:cs typeface="Tahoma"/>
              </a:rPr>
              <a:t>d  </a:t>
            </a:r>
            <a:r>
              <a:rPr sz="1600" spc="-60" dirty="0">
                <a:latin typeface="Tahoma"/>
                <a:cs typeface="Tahoma"/>
              </a:rPr>
              <a:t>i</a:t>
            </a:r>
            <a:r>
              <a:rPr sz="1600" spc="-90" dirty="0">
                <a:latin typeface="Tahoma"/>
                <a:cs typeface="Tahoma"/>
              </a:rPr>
              <a:t>n</a:t>
            </a:r>
            <a:r>
              <a:rPr sz="1600" spc="-135" dirty="0">
                <a:latin typeface="Tahoma"/>
                <a:cs typeface="Tahoma"/>
              </a:rPr>
              <a:t> </a:t>
            </a:r>
            <a:r>
              <a:rPr sz="1600" spc="105" dirty="0">
                <a:latin typeface="Tahoma"/>
                <a:cs typeface="Tahoma"/>
              </a:rPr>
              <a:t>c</a:t>
            </a:r>
            <a:r>
              <a:rPr sz="1600" spc="-5" dirty="0">
                <a:latin typeface="Tahoma"/>
                <a:cs typeface="Tahoma"/>
              </a:rPr>
              <a:t>o</a:t>
            </a:r>
            <a:r>
              <a:rPr sz="1600" spc="-35" dirty="0">
                <a:latin typeface="Tahoma"/>
                <a:cs typeface="Tahoma"/>
              </a:rPr>
              <a:t>v</a:t>
            </a:r>
            <a:r>
              <a:rPr sz="1600" spc="-15" dirty="0">
                <a:latin typeface="Tahoma"/>
                <a:cs typeface="Tahoma"/>
              </a:rPr>
              <a:t>e</a:t>
            </a:r>
            <a:r>
              <a:rPr sz="1600" spc="80" dirty="0">
                <a:latin typeface="Tahoma"/>
                <a:cs typeface="Tahoma"/>
              </a:rPr>
              <a:t>r</a:t>
            </a:r>
            <a:r>
              <a:rPr sz="1600" spc="-120" dirty="0">
                <a:latin typeface="Tahoma"/>
                <a:cs typeface="Tahoma"/>
              </a:rPr>
              <a:t> </a:t>
            </a:r>
            <a:r>
              <a:rPr sz="1600" spc="-60" dirty="0">
                <a:latin typeface="Tahoma"/>
                <a:cs typeface="Tahoma"/>
              </a:rPr>
              <a:t>i</a:t>
            </a:r>
            <a:r>
              <a:rPr sz="1600" spc="-40" dirty="0">
                <a:latin typeface="Tahoma"/>
                <a:cs typeface="Tahoma"/>
              </a:rPr>
              <a:t>m</a:t>
            </a:r>
            <a:r>
              <a:rPr sz="1600" spc="50" dirty="0">
                <a:latin typeface="Tahoma"/>
                <a:cs typeface="Tahoma"/>
              </a:rPr>
              <a:t>a</a:t>
            </a:r>
            <a:r>
              <a:rPr sz="1600" spc="-10" dirty="0">
                <a:latin typeface="Tahoma"/>
                <a:cs typeface="Tahoma"/>
              </a:rPr>
              <a:t>g</a:t>
            </a:r>
            <a:r>
              <a:rPr sz="1600" dirty="0">
                <a:latin typeface="Tahoma"/>
                <a:cs typeface="Tahoma"/>
              </a:rPr>
              <a:t>e</a:t>
            </a:r>
            <a:r>
              <a:rPr sz="1600" spc="20" dirty="0">
                <a:latin typeface="Tahoma"/>
                <a:cs typeface="Tahoma"/>
              </a:rPr>
              <a:t>s</a:t>
            </a:r>
            <a:r>
              <a:rPr sz="1600" spc="-114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a</a:t>
            </a:r>
            <a:r>
              <a:rPr sz="1600" spc="-100" dirty="0">
                <a:latin typeface="Tahoma"/>
                <a:cs typeface="Tahoma"/>
              </a:rPr>
              <a:t>n</a:t>
            </a:r>
            <a:r>
              <a:rPr sz="1600" spc="10" dirty="0">
                <a:latin typeface="Tahoma"/>
                <a:cs typeface="Tahoma"/>
              </a:rPr>
              <a:t>d</a:t>
            </a:r>
            <a:r>
              <a:rPr sz="1600" spc="-125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s</a:t>
            </a:r>
            <a:r>
              <a:rPr sz="1600" spc="110" dirty="0">
                <a:latin typeface="Tahoma"/>
                <a:cs typeface="Tahoma"/>
              </a:rPr>
              <a:t>t</a:t>
            </a:r>
            <a:r>
              <a:rPr sz="1600" spc="-15" dirty="0">
                <a:latin typeface="Tahoma"/>
                <a:cs typeface="Tahoma"/>
              </a:rPr>
              <a:t>e</a:t>
            </a:r>
            <a:r>
              <a:rPr sz="1600" spc="5" dirty="0">
                <a:latin typeface="Tahoma"/>
                <a:cs typeface="Tahoma"/>
              </a:rPr>
              <a:t>g</a:t>
            </a:r>
            <a:r>
              <a:rPr sz="1600" spc="10" dirty="0">
                <a:latin typeface="Tahoma"/>
                <a:cs typeface="Tahoma"/>
              </a:rPr>
              <a:t>o</a:t>
            </a:r>
            <a:r>
              <a:rPr sz="1600" spc="90" dirty="0">
                <a:latin typeface="Tahoma"/>
                <a:cs typeface="Tahoma"/>
              </a:rPr>
              <a:t>-  </a:t>
            </a:r>
            <a:r>
              <a:rPr sz="1600" spc="-60" dirty="0">
                <a:latin typeface="Tahoma"/>
                <a:cs typeface="Tahoma"/>
              </a:rPr>
              <a:t>i</a:t>
            </a:r>
            <a:r>
              <a:rPr sz="1600" spc="-40" dirty="0">
                <a:latin typeface="Tahoma"/>
                <a:cs typeface="Tahoma"/>
              </a:rPr>
              <a:t>m</a:t>
            </a:r>
            <a:r>
              <a:rPr sz="1600" spc="50" dirty="0">
                <a:latin typeface="Tahoma"/>
                <a:cs typeface="Tahoma"/>
              </a:rPr>
              <a:t>a</a:t>
            </a:r>
            <a:r>
              <a:rPr sz="1600" spc="-10" dirty="0">
                <a:latin typeface="Tahoma"/>
                <a:cs typeface="Tahoma"/>
              </a:rPr>
              <a:t>g</a:t>
            </a:r>
            <a:r>
              <a:rPr sz="1600" dirty="0">
                <a:latin typeface="Tahoma"/>
                <a:cs typeface="Tahoma"/>
              </a:rPr>
              <a:t>e</a:t>
            </a:r>
            <a:r>
              <a:rPr sz="1600" spc="20" dirty="0">
                <a:latin typeface="Tahoma"/>
                <a:cs typeface="Tahoma"/>
              </a:rPr>
              <a:t>s</a:t>
            </a:r>
            <a:r>
              <a:rPr sz="1600" spc="-114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w</a:t>
            </a:r>
            <a:r>
              <a:rPr sz="1600" spc="-60" dirty="0">
                <a:latin typeface="Tahoma"/>
                <a:cs typeface="Tahoma"/>
              </a:rPr>
              <a:t>i</a:t>
            </a:r>
            <a:r>
              <a:rPr sz="1600" spc="110" dirty="0">
                <a:latin typeface="Tahoma"/>
                <a:cs typeface="Tahoma"/>
              </a:rPr>
              <a:t>t</a:t>
            </a:r>
            <a:r>
              <a:rPr sz="1600" spc="-90" dirty="0">
                <a:latin typeface="Tahoma"/>
                <a:cs typeface="Tahoma"/>
              </a:rPr>
              <a:t>h</a:t>
            </a:r>
            <a:r>
              <a:rPr sz="1600" spc="-135" dirty="0">
                <a:latin typeface="Tahoma"/>
                <a:cs typeface="Tahoma"/>
              </a:rPr>
              <a:t> </a:t>
            </a:r>
            <a:r>
              <a:rPr sz="1600" spc="110" dirty="0">
                <a:latin typeface="Tahoma"/>
                <a:cs typeface="Tahoma"/>
              </a:rPr>
              <a:t>t</a:t>
            </a:r>
            <a:r>
              <a:rPr sz="1600" spc="-100" dirty="0">
                <a:latin typeface="Tahoma"/>
                <a:cs typeface="Tahoma"/>
              </a:rPr>
              <a:t>h</a:t>
            </a:r>
            <a:r>
              <a:rPr sz="1600" dirty="0">
                <a:latin typeface="Tahoma"/>
                <a:cs typeface="Tahoma"/>
              </a:rPr>
              <a:t>e</a:t>
            </a:r>
            <a:r>
              <a:rPr sz="1600" spc="-140" dirty="0">
                <a:latin typeface="Tahoma"/>
                <a:cs typeface="Tahoma"/>
              </a:rPr>
              <a:t> </a:t>
            </a:r>
            <a:r>
              <a:rPr sz="1600" spc="-100" dirty="0">
                <a:latin typeface="Tahoma"/>
                <a:cs typeface="Tahoma"/>
              </a:rPr>
              <a:t>h</a:t>
            </a:r>
            <a:r>
              <a:rPr sz="1600" dirty="0">
                <a:latin typeface="Tahoma"/>
                <a:cs typeface="Tahoma"/>
              </a:rPr>
              <a:t>e</a:t>
            </a:r>
            <a:r>
              <a:rPr sz="1600" spc="-90" dirty="0">
                <a:latin typeface="Tahoma"/>
                <a:cs typeface="Tahoma"/>
              </a:rPr>
              <a:t>l</a:t>
            </a:r>
            <a:r>
              <a:rPr sz="1600" spc="10" dirty="0">
                <a:latin typeface="Tahoma"/>
                <a:cs typeface="Tahoma"/>
              </a:rPr>
              <a:t>p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o</a:t>
            </a:r>
            <a:r>
              <a:rPr sz="1600" spc="150" dirty="0">
                <a:latin typeface="Tahoma"/>
                <a:cs typeface="Tahoma"/>
              </a:rPr>
              <a:t>f</a:t>
            </a:r>
            <a:r>
              <a:rPr sz="1600" spc="-135" dirty="0">
                <a:latin typeface="Tahoma"/>
                <a:cs typeface="Tahoma"/>
              </a:rPr>
              <a:t> </a:t>
            </a:r>
            <a:r>
              <a:rPr sz="1600" spc="30" dirty="0">
                <a:latin typeface="Tahoma"/>
                <a:cs typeface="Tahoma"/>
              </a:rPr>
              <a:t>a  </a:t>
            </a:r>
            <a:r>
              <a:rPr sz="1600" spc="-100" dirty="0">
                <a:latin typeface="Tahoma"/>
                <a:cs typeface="Tahoma"/>
              </a:rPr>
              <a:t>k</a:t>
            </a:r>
            <a:r>
              <a:rPr sz="1600" spc="-15" dirty="0">
                <a:latin typeface="Tahoma"/>
                <a:cs typeface="Tahoma"/>
              </a:rPr>
              <a:t>e</a:t>
            </a:r>
            <a:r>
              <a:rPr sz="1600" dirty="0">
                <a:latin typeface="Tahoma"/>
                <a:cs typeface="Tahoma"/>
              </a:rPr>
              <a:t>y</a:t>
            </a:r>
            <a:r>
              <a:rPr sz="1600" spc="-130" dirty="0">
                <a:latin typeface="Tahoma"/>
                <a:cs typeface="Tahoma"/>
              </a:rPr>
              <a:t>,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o</a:t>
            </a:r>
            <a:r>
              <a:rPr sz="1600" spc="80" dirty="0">
                <a:latin typeface="Tahoma"/>
                <a:cs typeface="Tahoma"/>
              </a:rPr>
              <a:t>r</a:t>
            </a:r>
            <a:r>
              <a:rPr sz="1600" spc="-135" dirty="0">
                <a:latin typeface="Tahoma"/>
                <a:cs typeface="Tahoma"/>
              </a:rPr>
              <a:t> </a:t>
            </a:r>
            <a:r>
              <a:rPr sz="1600" spc="110" dirty="0">
                <a:latin typeface="Tahoma"/>
                <a:cs typeface="Tahoma"/>
              </a:rPr>
              <a:t>t</a:t>
            </a:r>
            <a:r>
              <a:rPr sz="1600" spc="-100" dirty="0">
                <a:latin typeface="Tahoma"/>
                <a:cs typeface="Tahoma"/>
              </a:rPr>
              <a:t>h</a:t>
            </a:r>
            <a:r>
              <a:rPr sz="1600" dirty="0">
                <a:latin typeface="Tahoma"/>
                <a:cs typeface="Tahoma"/>
              </a:rPr>
              <a:t>e</a:t>
            </a:r>
            <a:r>
              <a:rPr sz="1600" spc="-120" dirty="0">
                <a:latin typeface="Tahoma"/>
                <a:cs typeface="Tahoma"/>
              </a:rPr>
              <a:t> </a:t>
            </a:r>
            <a:r>
              <a:rPr sz="1600" spc="-40" dirty="0">
                <a:latin typeface="Tahoma"/>
                <a:cs typeface="Tahoma"/>
              </a:rPr>
              <a:t>m</a:t>
            </a:r>
            <a:r>
              <a:rPr sz="1600" dirty="0">
                <a:latin typeface="Tahoma"/>
                <a:cs typeface="Tahoma"/>
              </a:rPr>
              <a:t>es</a:t>
            </a:r>
            <a:r>
              <a:rPr sz="1600" spc="15" dirty="0">
                <a:latin typeface="Tahoma"/>
                <a:cs typeface="Tahoma"/>
              </a:rPr>
              <a:t>s</a:t>
            </a:r>
            <a:r>
              <a:rPr sz="1600" spc="50" dirty="0">
                <a:latin typeface="Tahoma"/>
                <a:cs typeface="Tahoma"/>
              </a:rPr>
              <a:t>a</a:t>
            </a:r>
            <a:r>
              <a:rPr sz="1600" spc="-10" dirty="0">
                <a:latin typeface="Tahoma"/>
                <a:cs typeface="Tahoma"/>
              </a:rPr>
              <a:t>g</a:t>
            </a:r>
            <a:r>
              <a:rPr sz="1600" dirty="0">
                <a:latin typeface="Tahoma"/>
                <a:cs typeface="Tahoma"/>
              </a:rPr>
              <a:t>e</a:t>
            </a:r>
            <a:r>
              <a:rPr sz="1600" spc="20" dirty="0">
                <a:latin typeface="Tahoma"/>
                <a:cs typeface="Tahoma"/>
              </a:rPr>
              <a:t>s</a:t>
            </a:r>
            <a:r>
              <a:rPr sz="1600" spc="-114" dirty="0">
                <a:latin typeface="Tahoma"/>
                <a:cs typeface="Tahoma"/>
              </a:rPr>
              <a:t> </a:t>
            </a:r>
            <a:r>
              <a:rPr sz="1600" spc="105" dirty="0">
                <a:latin typeface="Tahoma"/>
                <a:cs typeface="Tahoma"/>
              </a:rPr>
              <a:t>c</a:t>
            </a:r>
            <a:r>
              <a:rPr sz="1600" spc="35" dirty="0">
                <a:latin typeface="Tahoma"/>
                <a:cs typeface="Tahoma"/>
              </a:rPr>
              <a:t>a</a:t>
            </a:r>
            <a:r>
              <a:rPr sz="1600" spc="-90" dirty="0">
                <a:latin typeface="Tahoma"/>
                <a:cs typeface="Tahoma"/>
              </a:rPr>
              <a:t>n</a:t>
            </a:r>
            <a:r>
              <a:rPr sz="1600" spc="-135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b</a:t>
            </a:r>
            <a:r>
              <a:rPr sz="1600" dirty="0">
                <a:latin typeface="Tahoma"/>
                <a:cs typeface="Tahoma"/>
              </a:rPr>
              <a:t>e  </a:t>
            </a:r>
            <a:r>
              <a:rPr sz="1600" spc="10" dirty="0">
                <a:latin typeface="Tahoma"/>
                <a:cs typeface="Tahoma"/>
              </a:rPr>
              <a:t>d</a:t>
            </a:r>
            <a:r>
              <a:rPr sz="1600" dirty="0">
                <a:latin typeface="Tahoma"/>
                <a:cs typeface="Tahoma"/>
              </a:rPr>
              <a:t>e</a:t>
            </a:r>
            <a:r>
              <a:rPr sz="1600" spc="70" dirty="0">
                <a:latin typeface="Tahoma"/>
                <a:cs typeface="Tahoma"/>
              </a:rPr>
              <a:t>r</a:t>
            </a:r>
            <a:r>
              <a:rPr sz="1600" spc="-60" dirty="0">
                <a:latin typeface="Tahoma"/>
                <a:cs typeface="Tahoma"/>
              </a:rPr>
              <a:t>i</a:t>
            </a:r>
            <a:r>
              <a:rPr sz="1600" spc="-35" dirty="0">
                <a:latin typeface="Tahoma"/>
                <a:cs typeface="Tahoma"/>
              </a:rPr>
              <a:t>v</a:t>
            </a:r>
            <a:r>
              <a:rPr sz="1600" spc="-15" dirty="0">
                <a:latin typeface="Tahoma"/>
                <a:cs typeface="Tahoma"/>
              </a:rPr>
              <a:t>e</a:t>
            </a:r>
            <a:r>
              <a:rPr sz="1600" spc="10" dirty="0">
                <a:latin typeface="Tahoma"/>
                <a:cs typeface="Tahoma"/>
              </a:rPr>
              <a:t>d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140" dirty="0">
                <a:latin typeface="Tahoma"/>
                <a:cs typeface="Tahoma"/>
              </a:rPr>
              <a:t>f</a:t>
            </a:r>
            <a:r>
              <a:rPr sz="1600" spc="85" dirty="0">
                <a:latin typeface="Tahoma"/>
                <a:cs typeface="Tahoma"/>
              </a:rPr>
              <a:t>r</a:t>
            </a:r>
            <a:r>
              <a:rPr sz="1600" spc="-5" dirty="0">
                <a:latin typeface="Tahoma"/>
                <a:cs typeface="Tahoma"/>
              </a:rPr>
              <a:t>o</a:t>
            </a:r>
            <a:r>
              <a:rPr sz="1600" spc="-40" dirty="0">
                <a:latin typeface="Tahoma"/>
                <a:cs typeface="Tahoma"/>
              </a:rPr>
              <a:t>m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110" dirty="0">
                <a:latin typeface="Tahoma"/>
                <a:cs typeface="Tahoma"/>
              </a:rPr>
              <a:t>t</a:t>
            </a:r>
            <a:r>
              <a:rPr sz="1600" spc="-100" dirty="0">
                <a:latin typeface="Tahoma"/>
                <a:cs typeface="Tahoma"/>
              </a:rPr>
              <a:t>h</a:t>
            </a:r>
            <a:r>
              <a:rPr sz="1600" dirty="0">
                <a:latin typeface="Tahoma"/>
                <a:cs typeface="Tahoma"/>
              </a:rPr>
              <a:t>e</a:t>
            </a:r>
            <a:r>
              <a:rPr sz="1600" spc="-14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p</a:t>
            </a:r>
            <a:r>
              <a:rPr sz="1600" spc="-85" dirty="0">
                <a:latin typeface="Tahoma"/>
                <a:cs typeface="Tahoma"/>
              </a:rPr>
              <a:t>h</a:t>
            </a:r>
            <a:r>
              <a:rPr sz="1600" spc="-5" dirty="0">
                <a:latin typeface="Tahoma"/>
                <a:cs typeface="Tahoma"/>
              </a:rPr>
              <a:t>o</a:t>
            </a:r>
            <a:r>
              <a:rPr sz="1600" spc="110" dirty="0">
                <a:latin typeface="Tahoma"/>
                <a:cs typeface="Tahoma"/>
              </a:rPr>
              <a:t>t</a:t>
            </a:r>
            <a:r>
              <a:rPr sz="1600" spc="10" dirty="0">
                <a:latin typeface="Tahoma"/>
                <a:cs typeface="Tahoma"/>
              </a:rPr>
              <a:t>o</a:t>
            </a:r>
            <a:r>
              <a:rPr sz="1600" spc="15" dirty="0">
                <a:latin typeface="Tahoma"/>
                <a:cs typeface="Tahoma"/>
              </a:rPr>
              <a:t>s  </a:t>
            </a:r>
            <a:r>
              <a:rPr sz="1600" spc="-30" dirty="0">
                <a:latin typeface="Tahoma"/>
                <a:cs typeface="Tahoma"/>
              </a:rPr>
              <a:t>themselves.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9388" y="3241548"/>
            <a:ext cx="748283" cy="68275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6700" y="5893307"/>
            <a:ext cx="618743" cy="63703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57716" y="5948171"/>
            <a:ext cx="1534668" cy="8382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4004" y="1808988"/>
            <a:ext cx="923543" cy="51053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1123188"/>
            <a:ext cx="1447800" cy="61417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57716" y="1367028"/>
            <a:ext cx="938783" cy="98602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60747" y="4381500"/>
            <a:ext cx="502919" cy="5059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52216" y="1071372"/>
            <a:ext cx="4110354" cy="607060"/>
          </a:xfrm>
          <a:custGeom>
            <a:avLst/>
            <a:gdLst/>
            <a:ahLst/>
            <a:cxnLst/>
            <a:rect l="l" t="t" r="r" b="b"/>
            <a:pathLst>
              <a:path w="4110354" h="607060">
                <a:moveTo>
                  <a:pt x="4067555" y="606552"/>
                </a:moveTo>
                <a:lnTo>
                  <a:pt x="42672" y="606552"/>
                </a:lnTo>
                <a:lnTo>
                  <a:pt x="34718" y="605456"/>
                </a:lnTo>
                <a:lnTo>
                  <a:pt x="3429" y="574738"/>
                </a:lnTo>
                <a:lnTo>
                  <a:pt x="0" y="554736"/>
                </a:lnTo>
                <a:lnTo>
                  <a:pt x="0" y="51816"/>
                </a:lnTo>
                <a:lnTo>
                  <a:pt x="13716" y="15240"/>
                </a:lnTo>
                <a:lnTo>
                  <a:pt x="42672" y="0"/>
                </a:lnTo>
                <a:lnTo>
                  <a:pt x="4067555" y="0"/>
                </a:lnTo>
                <a:lnTo>
                  <a:pt x="4083867" y="4024"/>
                </a:lnTo>
                <a:lnTo>
                  <a:pt x="4097464" y="15049"/>
                </a:lnTo>
                <a:lnTo>
                  <a:pt x="4106775" y="31503"/>
                </a:lnTo>
                <a:lnTo>
                  <a:pt x="4110228" y="51816"/>
                </a:lnTo>
                <a:lnTo>
                  <a:pt x="4110228" y="554736"/>
                </a:lnTo>
                <a:lnTo>
                  <a:pt x="4098036" y="591312"/>
                </a:lnTo>
                <a:lnTo>
                  <a:pt x="4067555" y="606552"/>
                </a:lnTo>
                <a:close/>
              </a:path>
            </a:pathLst>
          </a:custGeom>
          <a:solidFill>
            <a:srgbClr val="5BB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75131" y="2459735"/>
            <a:ext cx="460375" cy="452755"/>
            <a:chOff x="675131" y="2459735"/>
            <a:chExt cx="460375" cy="452755"/>
          </a:xfrm>
        </p:grpSpPr>
        <p:sp>
          <p:nvSpPr>
            <p:cNvPr id="4" name="object 4"/>
            <p:cNvSpPr/>
            <p:nvPr/>
          </p:nvSpPr>
          <p:spPr>
            <a:xfrm>
              <a:off x="720852" y="2497835"/>
              <a:ext cx="414655" cy="414655"/>
            </a:xfrm>
            <a:custGeom>
              <a:avLst/>
              <a:gdLst/>
              <a:ahLst/>
              <a:cxnLst/>
              <a:rect l="l" t="t" r="r" b="b"/>
              <a:pathLst>
                <a:path w="414655" h="414655">
                  <a:moveTo>
                    <a:pt x="414515" y="0"/>
                  </a:moveTo>
                  <a:lnTo>
                    <a:pt x="0" y="0"/>
                  </a:lnTo>
                  <a:lnTo>
                    <a:pt x="0" y="377964"/>
                  </a:lnTo>
                  <a:lnTo>
                    <a:pt x="0" y="414540"/>
                  </a:lnTo>
                  <a:lnTo>
                    <a:pt x="414515" y="414540"/>
                  </a:lnTo>
                  <a:lnTo>
                    <a:pt x="414515" y="377964"/>
                  </a:lnTo>
                  <a:lnTo>
                    <a:pt x="414515" y="0"/>
                  </a:lnTo>
                  <a:close/>
                </a:path>
              </a:pathLst>
            </a:custGeom>
            <a:solidFill>
              <a:srgbClr val="5BB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5131" y="2459735"/>
              <a:ext cx="416559" cy="416559"/>
            </a:xfrm>
            <a:custGeom>
              <a:avLst/>
              <a:gdLst/>
              <a:ahLst/>
              <a:cxnLst/>
              <a:rect l="l" t="t" r="r" b="b"/>
              <a:pathLst>
                <a:path w="416559" h="416560">
                  <a:moveTo>
                    <a:pt x="416052" y="416052"/>
                  </a:moveTo>
                  <a:lnTo>
                    <a:pt x="0" y="416052"/>
                  </a:lnTo>
                  <a:lnTo>
                    <a:pt x="0" y="0"/>
                  </a:lnTo>
                  <a:lnTo>
                    <a:pt x="416052" y="0"/>
                  </a:lnTo>
                  <a:lnTo>
                    <a:pt x="416052" y="416052"/>
                  </a:lnTo>
                  <a:close/>
                </a:path>
              </a:pathLst>
            </a:custGeom>
            <a:solidFill>
              <a:srgbClr val="050A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03955" y="1104468"/>
            <a:ext cx="3891279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75" dirty="0"/>
              <a:t>E</a:t>
            </a:r>
            <a:r>
              <a:rPr sz="2700" spc="-20" dirty="0"/>
              <a:t>x</a:t>
            </a:r>
            <a:r>
              <a:rPr sz="2700" spc="-114" dirty="0"/>
              <a:t>p</a:t>
            </a:r>
            <a:r>
              <a:rPr sz="2700" spc="-50" dirty="0"/>
              <a:t>e</a:t>
            </a:r>
            <a:r>
              <a:rPr sz="2700" spc="215" dirty="0"/>
              <a:t>r</a:t>
            </a:r>
            <a:r>
              <a:rPr sz="2700" spc="-105" dirty="0"/>
              <a:t>i</a:t>
            </a:r>
            <a:r>
              <a:rPr sz="2700" spc="-135" dirty="0"/>
              <a:t>m</a:t>
            </a:r>
            <a:r>
              <a:rPr sz="2700" spc="-20" dirty="0"/>
              <a:t>e</a:t>
            </a:r>
            <a:r>
              <a:rPr sz="2700" spc="-220" dirty="0"/>
              <a:t>n</a:t>
            </a:r>
            <a:r>
              <a:rPr sz="2700" spc="315" dirty="0"/>
              <a:t>t</a:t>
            </a:r>
            <a:r>
              <a:rPr sz="2700" spc="-175" dirty="0"/>
              <a:t>s</a:t>
            </a:r>
            <a:r>
              <a:rPr sz="2700" spc="-220" dirty="0"/>
              <a:t> </a:t>
            </a:r>
            <a:r>
              <a:rPr sz="2700" spc="85" dirty="0"/>
              <a:t>a</a:t>
            </a:r>
            <a:r>
              <a:rPr sz="2700" spc="-195" dirty="0"/>
              <a:t>n</a:t>
            </a:r>
            <a:r>
              <a:rPr sz="2700" spc="-120" dirty="0"/>
              <a:t>d</a:t>
            </a:r>
            <a:r>
              <a:rPr sz="2700" spc="-235" dirty="0"/>
              <a:t> </a:t>
            </a:r>
            <a:r>
              <a:rPr sz="2700" spc="-114" dirty="0"/>
              <a:t>R</a:t>
            </a:r>
            <a:r>
              <a:rPr sz="2700" spc="-50" dirty="0"/>
              <a:t>e</a:t>
            </a:r>
            <a:r>
              <a:rPr sz="2700" spc="-160" dirty="0"/>
              <a:t>s</a:t>
            </a:r>
            <a:r>
              <a:rPr sz="2700" spc="-220" dirty="0"/>
              <a:t>u</a:t>
            </a:r>
            <a:r>
              <a:rPr sz="2700" spc="-130" dirty="0"/>
              <a:t>l</a:t>
            </a:r>
            <a:r>
              <a:rPr sz="2700" spc="315" dirty="0"/>
              <a:t>t</a:t>
            </a:r>
            <a:r>
              <a:rPr sz="2700" spc="-175" dirty="0"/>
              <a:t>s</a:t>
            </a:r>
            <a:endParaRPr sz="2700"/>
          </a:p>
        </p:txBody>
      </p:sp>
      <p:sp>
        <p:nvSpPr>
          <p:cNvPr id="7" name="object 7"/>
          <p:cNvSpPr txBox="1"/>
          <p:nvPr/>
        </p:nvSpPr>
        <p:spPr>
          <a:xfrm>
            <a:off x="1380306" y="2407474"/>
            <a:ext cx="3767454" cy="562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100"/>
              </a:spcBef>
            </a:pPr>
            <a:r>
              <a:rPr sz="1750" spc="5" dirty="0">
                <a:solidFill>
                  <a:srgbClr val="050A2F"/>
                </a:solidFill>
                <a:latin typeface="Tahoma"/>
                <a:cs typeface="Tahoma"/>
              </a:rPr>
              <a:t>B</a:t>
            </a:r>
            <a:r>
              <a:rPr sz="1750" spc="85" dirty="0">
                <a:solidFill>
                  <a:srgbClr val="050A2F"/>
                </a:solidFill>
                <a:latin typeface="Tahoma"/>
                <a:cs typeface="Tahoma"/>
              </a:rPr>
              <a:t>r</a:t>
            </a:r>
            <a:r>
              <a:rPr sz="1750" dirty="0">
                <a:solidFill>
                  <a:srgbClr val="050A2F"/>
                </a:solidFill>
                <a:latin typeface="Tahoma"/>
                <a:cs typeface="Tahoma"/>
              </a:rPr>
              <a:t>o</a:t>
            </a:r>
            <a:r>
              <a:rPr sz="1750" spc="5" dirty="0">
                <a:solidFill>
                  <a:srgbClr val="050A2F"/>
                </a:solidFill>
                <a:latin typeface="Tahoma"/>
                <a:cs typeface="Tahoma"/>
              </a:rPr>
              <a:t>w</a:t>
            </a:r>
            <a:r>
              <a:rPr sz="1750" spc="10" dirty="0">
                <a:solidFill>
                  <a:srgbClr val="050A2F"/>
                </a:solidFill>
                <a:latin typeface="Tahoma"/>
                <a:cs typeface="Tahoma"/>
              </a:rPr>
              <a:t>s</a:t>
            </a:r>
            <a:r>
              <a:rPr sz="1750" spc="-5" dirty="0">
                <a:solidFill>
                  <a:srgbClr val="050A2F"/>
                </a:solidFill>
                <a:latin typeface="Tahoma"/>
                <a:cs typeface="Tahoma"/>
              </a:rPr>
              <a:t>e</a:t>
            </a:r>
            <a:r>
              <a:rPr sz="1750" spc="70" dirty="0">
                <a:solidFill>
                  <a:srgbClr val="050A2F"/>
                </a:solidFill>
                <a:latin typeface="Tahoma"/>
                <a:cs typeface="Tahoma"/>
              </a:rPr>
              <a:t>r</a:t>
            </a:r>
            <a:r>
              <a:rPr sz="1750" spc="15" dirty="0">
                <a:solidFill>
                  <a:srgbClr val="050A2F"/>
                </a:solidFill>
                <a:latin typeface="Tahoma"/>
                <a:cs typeface="Tahoma"/>
              </a:rPr>
              <a:t>s</a:t>
            </a:r>
            <a:r>
              <a:rPr sz="1750" spc="-145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750" spc="5" dirty="0">
                <a:solidFill>
                  <a:srgbClr val="050A2F"/>
                </a:solidFill>
                <a:latin typeface="Tahoma"/>
                <a:cs typeface="Tahoma"/>
              </a:rPr>
              <a:t>w</a:t>
            </a:r>
            <a:r>
              <a:rPr sz="1750" spc="-114" dirty="0">
                <a:solidFill>
                  <a:srgbClr val="050A2F"/>
                </a:solidFill>
                <a:latin typeface="Tahoma"/>
                <a:cs typeface="Tahoma"/>
              </a:rPr>
              <a:t>h</a:t>
            </a:r>
            <a:r>
              <a:rPr sz="1750" spc="-55" dirty="0">
                <a:solidFill>
                  <a:srgbClr val="050A2F"/>
                </a:solidFill>
                <a:latin typeface="Tahoma"/>
                <a:cs typeface="Tahoma"/>
              </a:rPr>
              <a:t>i</a:t>
            </a:r>
            <a:r>
              <a:rPr sz="1750" spc="90" dirty="0">
                <a:solidFill>
                  <a:srgbClr val="050A2F"/>
                </a:solidFill>
                <a:latin typeface="Tahoma"/>
                <a:cs typeface="Tahoma"/>
              </a:rPr>
              <a:t>c</a:t>
            </a:r>
            <a:r>
              <a:rPr sz="1750" spc="-105" dirty="0">
                <a:solidFill>
                  <a:srgbClr val="050A2F"/>
                </a:solidFill>
                <a:latin typeface="Tahoma"/>
                <a:cs typeface="Tahoma"/>
              </a:rPr>
              <a:t>h</a:t>
            </a:r>
            <a:r>
              <a:rPr sz="1750" spc="-185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750" spc="10" dirty="0">
                <a:solidFill>
                  <a:srgbClr val="050A2F"/>
                </a:solidFill>
                <a:latin typeface="Tahoma"/>
                <a:cs typeface="Tahoma"/>
              </a:rPr>
              <a:t>s</a:t>
            </a:r>
            <a:r>
              <a:rPr sz="1750" spc="-95" dirty="0">
                <a:solidFill>
                  <a:srgbClr val="050A2F"/>
                </a:solidFill>
                <a:latin typeface="Tahoma"/>
                <a:cs typeface="Tahoma"/>
              </a:rPr>
              <a:t>u</a:t>
            </a:r>
            <a:r>
              <a:rPr sz="1750" spc="-5" dirty="0">
                <a:solidFill>
                  <a:srgbClr val="050A2F"/>
                </a:solidFill>
                <a:latin typeface="Tahoma"/>
                <a:cs typeface="Tahoma"/>
              </a:rPr>
              <a:t>pp</a:t>
            </a:r>
            <a:r>
              <a:rPr sz="1750" dirty="0">
                <a:solidFill>
                  <a:srgbClr val="050A2F"/>
                </a:solidFill>
                <a:latin typeface="Tahoma"/>
                <a:cs typeface="Tahoma"/>
              </a:rPr>
              <a:t>o</a:t>
            </a:r>
            <a:r>
              <a:rPr sz="1750" spc="85" dirty="0">
                <a:solidFill>
                  <a:srgbClr val="050A2F"/>
                </a:solidFill>
                <a:latin typeface="Tahoma"/>
                <a:cs typeface="Tahoma"/>
              </a:rPr>
              <a:t>r</a:t>
            </a:r>
            <a:r>
              <a:rPr sz="1750" spc="110" dirty="0">
                <a:solidFill>
                  <a:srgbClr val="050A2F"/>
                </a:solidFill>
                <a:latin typeface="Tahoma"/>
                <a:cs typeface="Tahoma"/>
              </a:rPr>
              <a:t>t</a:t>
            </a:r>
            <a:r>
              <a:rPr sz="1750" spc="-190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750" spc="-95" dirty="0">
                <a:solidFill>
                  <a:srgbClr val="050A2F"/>
                </a:solidFill>
                <a:latin typeface="Tahoma"/>
                <a:cs typeface="Tahoma"/>
              </a:rPr>
              <a:t>H</a:t>
            </a:r>
            <a:r>
              <a:rPr sz="1750" spc="-110" dirty="0">
                <a:solidFill>
                  <a:srgbClr val="050A2F"/>
                </a:solidFill>
                <a:latin typeface="Tahoma"/>
                <a:cs typeface="Tahoma"/>
              </a:rPr>
              <a:t>T</a:t>
            </a:r>
            <a:r>
              <a:rPr sz="1750" spc="75" dirty="0">
                <a:solidFill>
                  <a:srgbClr val="050A2F"/>
                </a:solidFill>
                <a:latin typeface="Tahoma"/>
                <a:cs typeface="Tahoma"/>
              </a:rPr>
              <a:t>M</a:t>
            </a:r>
            <a:r>
              <a:rPr sz="1750" spc="-60" dirty="0">
                <a:solidFill>
                  <a:srgbClr val="050A2F"/>
                </a:solidFill>
                <a:latin typeface="Tahoma"/>
                <a:cs typeface="Tahoma"/>
              </a:rPr>
              <a:t>L</a:t>
            </a:r>
            <a:r>
              <a:rPr sz="1750" spc="-70" dirty="0">
                <a:solidFill>
                  <a:srgbClr val="050A2F"/>
                </a:solidFill>
                <a:latin typeface="Tahoma"/>
                <a:cs typeface="Tahoma"/>
              </a:rPr>
              <a:t>5</a:t>
            </a:r>
            <a:r>
              <a:rPr sz="1750" spc="-185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750" spc="90" dirty="0">
                <a:solidFill>
                  <a:srgbClr val="050A2F"/>
                </a:solidFill>
                <a:latin typeface="Tahoma"/>
                <a:cs typeface="Tahoma"/>
              </a:rPr>
              <a:t>c</a:t>
            </a:r>
            <a:r>
              <a:rPr sz="1750" spc="30" dirty="0">
                <a:solidFill>
                  <a:srgbClr val="050A2F"/>
                </a:solidFill>
                <a:latin typeface="Tahoma"/>
                <a:cs typeface="Tahoma"/>
              </a:rPr>
              <a:t>a</a:t>
            </a:r>
            <a:r>
              <a:rPr sz="1750" spc="-95" dirty="0">
                <a:solidFill>
                  <a:srgbClr val="050A2F"/>
                </a:solidFill>
                <a:latin typeface="Tahoma"/>
                <a:cs typeface="Tahoma"/>
              </a:rPr>
              <a:t>n</a:t>
            </a:r>
            <a:r>
              <a:rPr sz="1750" spc="-65" dirty="0">
                <a:solidFill>
                  <a:srgbClr val="050A2F"/>
                </a:solidFill>
                <a:latin typeface="Tahoma"/>
                <a:cs typeface="Tahoma"/>
              </a:rPr>
              <a:t>v</a:t>
            </a:r>
            <a:r>
              <a:rPr sz="1750" spc="50" dirty="0">
                <a:solidFill>
                  <a:srgbClr val="050A2F"/>
                </a:solidFill>
                <a:latin typeface="Tahoma"/>
                <a:cs typeface="Tahoma"/>
              </a:rPr>
              <a:t>a</a:t>
            </a:r>
            <a:r>
              <a:rPr sz="1750" spc="10" dirty="0">
                <a:solidFill>
                  <a:srgbClr val="050A2F"/>
                </a:solidFill>
                <a:latin typeface="Tahoma"/>
                <a:cs typeface="Tahoma"/>
              </a:rPr>
              <a:t>s  </a:t>
            </a:r>
            <a:r>
              <a:rPr sz="1750" spc="-25" dirty="0">
                <a:solidFill>
                  <a:srgbClr val="050A2F"/>
                </a:solidFill>
                <a:latin typeface="Tahoma"/>
                <a:cs typeface="Tahoma"/>
              </a:rPr>
              <a:t>element</a:t>
            </a:r>
            <a:endParaRPr sz="175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" y="5893307"/>
            <a:ext cx="618743" cy="63703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57716" y="5948171"/>
            <a:ext cx="1534668" cy="8382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4004" y="1808988"/>
            <a:ext cx="923543" cy="5105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1123188"/>
            <a:ext cx="1447800" cy="61417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57716" y="1367028"/>
            <a:ext cx="938783" cy="98602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5131" y="3291840"/>
            <a:ext cx="4450080" cy="223265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480303" y="3296411"/>
            <a:ext cx="3968496" cy="223265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65704" y="1182624"/>
            <a:ext cx="4474845" cy="548640"/>
          </a:xfrm>
          <a:custGeom>
            <a:avLst/>
            <a:gdLst/>
            <a:ahLst/>
            <a:cxnLst/>
            <a:rect l="l" t="t" r="r" b="b"/>
            <a:pathLst>
              <a:path w="4474845" h="548639">
                <a:moveTo>
                  <a:pt x="4428744" y="548639"/>
                </a:moveTo>
                <a:lnTo>
                  <a:pt x="45719" y="548639"/>
                </a:lnTo>
                <a:lnTo>
                  <a:pt x="36647" y="547782"/>
                </a:lnTo>
                <a:lnTo>
                  <a:pt x="3428" y="520636"/>
                </a:lnTo>
                <a:lnTo>
                  <a:pt x="0" y="502919"/>
                </a:lnTo>
                <a:lnTo>
                  <a:pt x="0" y="47244"/>
                </a:lnTo>
                <a:lnTo>
                  <a:pt x="20216" y="8358"/>
                </a:lnTo>
                <a:lnTo>
                  <a:pt x="45719" y="0"/>
                </a:lnTo>
                <a:lnTo>
                  <a:pt x="4428744" y="0"/>
                </a:lnTo>
                <a:lnTo>
                  <a:pt x="4446817" y="3738"/>
                </a:lnTo>
                <a:lnTo>
                  <a:pt x="4461319" y="13906"/>
                </a:lnTo>
                <a:lnTo>
                  <a:pt x="4470963" y="28932"/>
                </a:lnTo>
                <a:lnTo>
                  <a:pt x="4474463" y="47244"/>
                </a:lnTo>
                <a:lnTo>
                  <a:pt x="4474463" y="502919"/>
                </a:lnTo>
                <a:lnTo>
                  <a:pt x="4454247" y="540924"/>
                </a:lnTo>
                <a:lnTo>
                  <a:pt x="4428744" y="548639"/>
                </a:lnTo>
                <a:close/>
              </a:path>
            </a:pathLst>
          </a:custGeom>
          <a:solidFill>
            <a:srgbClr val="5BB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02542" y="1163926"/>
            <a:ext cx="3726179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spc="50" dirty="0"/>
              <a:t>C</a:t>
            </a:r>
            <a:r>
              <a:rPr sz="2250" spc="-105" dirty="0"/>
              <a:t>o</a:t>
            </a:r>
            <a:r>
              <a:rPr sz="2250" spc="-180" dirty="0"/>
              <a:t>n</a:t>
            </a:r>
            <a:r>
              <a:rPr sz="2250" spc="-35" dirty="0"/>
              <a:t>c</a:t>
            </a:r>
            <a:r>
              <a:rPr sz="2250" spc="-130" dirty="0"/>
              <a:t>l</a:t>
            </a:r>
            <a:r>
              <a:rPr sz="2250" spc="-155" dirty="0"/>
              <a:t>u</a:t>
            </a:r>
            <a:r>
              <a:rPr sz="2250" spc="-145" dirty="0"/>
              <a:t>s</a:t>
            </a:r>
            <a:r>
              <a:rPr sz="2250" spc="-85" dirty="0"/>
              <a:t>i</a:t>
            </a:r>
            <a:r>
              <a:rPr sz="2250" spc="-105" dirty="0"/>
              <a:t>o</a:t>
            </a:r>
            <a:r>
              <a:rPr sz="2250" spc="-160" dirty="0"/>
              <a:t>n</a:t>
            </a:r>
            <a:r>
              <a:rPr sz="2250" spc="-215" dirty="0"/>
              <a:t> </a:t>
            </a:r>
            <a:r>
              <a:rPr sz="2250" spc="85" dirty="0"/>
              <a:t>a</a:t>
            </a:r>
            <a:r>
              <a:rPr sz="2250" spc="-155" dirty="0"/>
              <a:t>n</a:t>
            </a:r>
            <a:r>
              <a:rPr sz="2250" spc="-90" dirty="0"/>
              <a:t>d</a:t>
            </a:r>
            <a:r>
              <a:rPr sz="2250" spc="-215" dirty="0"/>
              <a:t> </a:t>
            </a:r>
            <a:r>
              <a:rPr sz="2250" spc="-220" dirty="0"/>
              <a:t>F</a:t>
            </a:r>
            <a:r>
              <a:rPr sz="2250" spc="-180" dirty="0"/>
              <a:t>u</a:t>
            </a:r>
            <a:r>
              <a:rPr sz="2250" spc="270" dirty="0"/>
              <a:t>t</a:t>
            </a:r>
            <a:r>
              <a:rPr sz="2250" spc="-155" dirty="0"/>
              <a:t>u</a:t>
            </a:r>
            <a:r>
              <a:rPr sz="2250" spc="185" dirty="0"/>
              <a:t>r</a:t>
            </a:r>
            <a:r>
              <a:rPr sz="2250" spc="-15" dirty="0"/>
              <a:t>e</a:t>
            </a:r>
            <a:r>
              <a:rPr sz="2250" spc="-210" dirty="0"/>
              <a:t> </a:t>
            </a:r>
            <a:r>
              <a:rPr sz="2250" spc="250" dirty="0"/>
              <a:t>W</a:t>
            </a:r>
            <a:r>
              <a:rPr sz="2250" spc="-105" dirty="0"/>
              <a:t>o</a:t>
            </a:r>
            <a:r>
              <a:rPr sz="2250" spc="185" dirty="0"/>
              <a:t>r</a:t>
            </a:r>
            <a:r>
              <a:rPr sz="2250" spc="-80" dirty="0"/>
              <a:t>k</a:t>
            </a:r>
            <a:endParaRPr sz="2250"/>
          </a:p>
        </p:txBody>
      </p:sp>
      <p:sp>
        <p:nvSpPr>
          <p:cNvPr id="4" name="object 4"/>
          <p:cNvSpPr txBox="1"/>
          <p:nvPr/>
        </p:nvSpPr>
        <p:spPr>
          <a:xfrm>
            <a:off x="4707130" y="2188013"/>
            <a:ext cx="1017269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5" dirty="0">
                <a:solidFill>
                  <a:srgbClr val="050A2F"/>
                </a:solidFill>
                <a:latin typeface="Tahoma"/>
                <a:cs typeface="Tahoma"/>
              </a:rPr>
              <a:t>S</a:t>
            </a:r>
            <a:r>
              <a:rPr sz="1900" spc="-110" dirty="0">
                <a:solidFill>
                  <a:srgbClr val="050A2F"/>
                </a:solidFill>
                <a:latin typeface="Tahoma"/>
                <a:cs typeface="Tahoma"/>
              </a:rPr>
              <a:t>u</a:t>
            </a:r>
            <a:r>
              <a:rPr sz="1900" spc="-70" dirty="0">
                <a:solidFill>
                  <a:srgbClr val="050A2F"/>
                </a:solidFill>
                <a:latin typeface="Tahoma"/>
                <a:cs typeface="Tahoma"/>
              </a:rPr>
              <a:t>m</a:t>
            </a:r>
            <a:r>
              <a:rPr sz="1900" spc="-90" dirty="0">
                <a:solidFill>
                  <a:srgbClr val="050A2F"/>
                </a:solidFill>
                <a:latin typeface="Tahoma"/>
                <a:cs typeface="Tahoma"/>
              </a:rPr>
              <a:t>m</a:t>
            </a:r>
            <a:r>
              <a:rPr sz="1900" spc="45" dirty="0">
                <a:solidFill>
                  <a:srgbClr val="050A2F"/>
                </a:solidFill>
                <a:latin typeface="Tahoma"/>
                <a:cs typeface="Tahoma"/>
              </a:rPr>
              <a:t>a</a:t>
            </a:r>
            <a:r>
              <a:rPr sz="1900" spc="75" dirty="0">
                <a:solidFill>
                  <a:srgbClr val="050A2F"/>
                </a:solidFill>
                <a:latin typeface="Tahoma"/>
                <a:cs typeface="Tahoma"/>
              </a:rPr>
              <a:t>r</a:t>
            </a:r>
            <a:r>
              <a:rPr sz="1900" spc="-10" dirty="0">
                <a:solidFill>
                  <a:srgbClr val="050A2F"/>
                </a:solidFill>
                <a:latin typeface="Tahoma"/>
                <a:cs typeface="Tahoma"/>
              </a:rPr>
              <a:t>y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1899" y="3056611"/>
            <a:ext cx="140017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5" dirty="0">
                <a:solidFill>
                  <a:srgbClr val="050A2F"/>
                </a:solidFill>
                <a:latin typeface="Tahoma"/>
                <a:cs typeface="Tahoma"/>
              </a:rPr>
              <a:t>Confidentiality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56348" y="2960709"/>
            <a:ext cx="82486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-295" dirty="0">
                <a:solidFill>
                  <a:srgbClr val="050A2F"/>
                </a:solidFill>
                <a:latin typeface="Tahoma"/>
                <a:cs typeface="Tahoma"/>
              </a:rPr>
              <a:t>I</a:t>
            </a:r>
            <a:r>
              <a:rPr sz="1700" spc="-105" dirty="0">
                <a:solidFill>
                  <a:srgbClr val="050A2F"/>
                </a:solidFill>
                <a:latin typeface="Tahoma"/>
                <a:cs typeface="Tahoma"/>
              </a:rPr>
              <a:t>n</a:t>
            </a:r>
            <a:r>
              <a:rPr sz="1700" spc="114" dirty="0">
                <a:solidFill>
                  <a:srgbClr val="050A2F"/>
                </a:solidFill>
                <a:latin typeface="Tahoma"/>
                <a:cs typeface="Tahoma"/>
              </a:rPr>
              <a:t>t</a:t>
            </a:r>
            <a:r>
              <a:rPr sz="1700" spc="-20" dirty="0">
                <a:solidFill>
                  <a:srgbClr val="050A2F"/>
                </a:solidFill>
                <a:latin typeface="Tahoma"/>
                <a:cs typeface="Tahoma"/>
              </a:rPr>
              <a:t>e</a:t>
            </a:r>
            <a:r>
              <a:rPr sz="1700" spc="10" dirty="0">
                <a:solidFill>
                  <a:srgbClr val="050A2F"/>
                </a:solidFill>
                <a:latin typeface="Tahoma"/>
                <a:cs typeface="Tahoma"/>
              </a:rPr>
              <a:t>g</a:t>
            </a:r>
            <a:r>
              <a:rPr sz="1700" spc="90" dirty="0">
                <a:solidFill>
                  <a:srgbClr val="050A2F"/>
                </a:solidFill>
                <a:latin typeface="Tahoma"/>
                <a:cs typeface="Tahoma"/>
              </a:rPr>
              <a:t>r</a:t>
            </a:r>
            <a:r>
              <a:rPr sz="1700" spc="-65" dirty="0">
                <a:solidFill>
                  <a:srgbClr val="050A2F"/>
                </a:solidFill>
                <a:latin typeface="Tahoma"/>
                <a:cs typeface="Tahoma"/>
              </a:rPr>
              <a:t>i</a:t>
            </a:r>
            <a:r>
              <a:rPr sz="1700" spc="114" dirty="0">
                <a:solidFill>
                  <a:srgbClr val="050A2F"/>
                </a:solidFill>
                <a:latin typeface="Tahoma"/>
                <a:cs typeface="Tahoma"/>
              </a:rPr>
              <a:t>t</a:t>
            </a:r>
            <a:r>
              <a:rPr sz="1700" dirty="0">
                <a:solidFill>
                  <a:srgbClr val="050A2F"/>
                </a:solidFill>
                <a:latin typeface="Tahoma"/>
                <a:cs typeface="Tahoma"/>
              </a:rPr>
              <a:t>y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85087" y="2970276"/>
            <a:ext cx="594360" cy="585470"/>
            <a:chOff x="1085087" y="2970276"/>
            <a:chExt cx="594360" cy="585470"/>
          </a:xfrm>
        </p:grpSpPr>
        <p:sp>
          <p:nvSpPr>
            <p:cNvPr id="8" name="object 8"/>
            <p:cNvSpPr/>
            <p:nvPr/>
          </p:nvSpPr>
          <p:spPr>
            <a:xfrm>
              <a:off x="1141463" y="3019043"/>
              <a:ext cx="538480" cy="536575"/>
            </a:xfrm>
            <a:custGeom>
              <a:avLst/>
              <a:gdLst/>
              <a:ahLst/>
              <a:cxnLst/>
              <a:rect l="l" t="t" r="r" b="b"/>
              <a:pathLst>
                <a:path w="538480" h="536575">
                  <a:moveTo>
                    <a:pt x="537984" y="0"/>
                  </a:moveTo>
                  <a:lnTo>
                    <a:pt x="0" y="0"/>
                  </a:lnTo>
                  <a:lnTo>
                    <a:pt x="0" y="489204"/>
                  </a:lnTo>
                  <a:lnTo>
                    <a:pt x="0" y="536448"/>
                  </a:lnTo>
                  <a:lnTo>
                    <a:pt x="537984" y="536448"/>
                  </a:lnTo>
                  <a:lnTo>
                    <a:pt x="537984" y="489204"/>
                  </a:lnTo>
                  <a:lnTo>
                    <a:pt x="537984" y="0"/>
                  </a:lnTo>
                  <a:close/>
                </a:path>
              </a:pathLst>
            </a:custGeom>
            <a:solidFill>
              <a:srgbClr val="5BB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5087" y="2970276"/>
              <a:ext cx="536575" cy="538480"/>
            </a:xfrm>
            <a:custGeom>
              <a:avLst/>
              <a:gdLst/>
              <a:ahLst/>
              <a:cxnLst/>
              <a:rect l="l" t="t" r="r" b="b"/>
              <a:pathLst>
                <a:path w="536575" h="538479">
                  <a:moveTo>
                    <a:pt x="536448" y="537972"/>
                  </a:moveTo>
                  <a:lnTo>
                    <a:pt x="0" y="537972"/>
                  </a:lnTo>
                  <a:lnTo>
                    <a:pt x="0" y="0"/>
                  </a:lnTo>
                  <a:lnTo>
                    <a:pt x="536448" y="0"/>
                  </a:lnTo>
                  <a:lnTo>
                    <a:pt x="536448" y="537972"/>
                  </a:lnTo>
                  <a:close/>
                </a:path>
              </a:pathLst>
            </a:custGeom>
            <a:solidFill>
              <a:srgbClr val="050A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85087" y="2994660"/>
            <a:ext cx="536575" cy="5372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80"/>
              </a:spcBef>
            </a:pPr>
            <a:r>
              <a:rPr sz="2450" b="1" spc="-10" dirty="0">
                <a:solidFill>
                  <a:srgbClr val="F4F6FB"/>
                </a:solidFill>
                <a:latin typeface="Leelawadee UI"/>
                <a:cs typeface="Leelawadee UI"/>
              </a:rPr>
              <a:t>01</a:t>
            </a:r>
            <a:endParaRPr sz="2450">
              <a:latin typeface="Leelawadee UI"/>
              <a:cs typeface="Leelawadee U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" y="5893307"/>
            <a:ext cx="618743" cy="63703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57716" y="5948171"/>
            <a:ext cx="1534668" cy="8382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4004" y="1808988"/>
            <a:ext cx="923543" cy="51053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1123188"/>
            <a:ext cx="1447800" cy="61417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57716" y="1367028"/>
            <a:ext cx="938783" cy="98602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5195" y="3604259"/>
            <a:ext cx="505967" cy="510539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5542788" y="2933700"/>
            <a:ext cx="594360" cy="585470"/>
            <a:chOff x="5542788" y="2933700"/>
            <a:chExt cx="594360" cy="585470"/>
          </a:xfrm>
        </p:grpSpPr>
        <p:sp>
          <p:nvSpPr>
            <p:cNvPr id="18" name="object 18"/>
            <p:cNvSpPr/>
            <p:nvPr/>
          </p:nvSpPr>
          <p:spPr>
            <a:xfrm>
              <a:off x="5599176" y="2982467"/>
              <a:ext cx="538480" cy="536575"/>
            </a:xfrm>
            <a:custGeom>
              <a:avLst/>
              <a:gdLst/>
              <a:ahLst/>
              <a:cxnLst/>
              <a:rect l="l" t="t" r="r" b="b"/>
              <a:pathLst>
                <a:path w="538479" h="536575">
                  <a:moveTo>
                    <a:pt x="537972" y="0"/>
                  </a:moveTo>
                  <a:lnTo>
                    <a:pt x="0" y="0"/>
                  </a:lnTo>
                  <a:lnTo>
                    <a:pt x="0" y="489216"/>
                  </a:lnTo>
                  <a:lnTo>
                    <a:pt x="0" y="536448"/>
                  </a:lnTo>
                  <a:lnTo>
                    <a:pt x="537972" y="536448"/>
                  </a:lnTo>
                  <a:lnTo>
                    <a:pt x="537972" y="489216"/>
                  </a:lnTo>
                  <a:lnTo>
                    <a:pt x="537972" y="0"/>
                  </a:lnTo>
                  <a:close/>
                </a:path>
              </a:pathLst>
            </a:custGeom>
            <a:solidFill>
              <a:srgbClr val="5BB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42788" y="2933700"/>
              <a:ext cx="536575" cy="538480"/>
            </a:xfrm>
            <a:custGeom>
              <a:avLst/>
              <a:gdLst/>
              <a:ahLst/>
              <a:cxnLst/>
              <a:rect l="l" t="t" r="r" b="b"/>
              <a:pathLst>
                <a:path w="536575" h="538479">
                  <a:moveTo>
                    <a:pt x="536448" y="537972"/>
                  </a:moveTo>
                  <a:lnTo>
                    <a:pt x="0" y="537972"/>
                  </a:lnTo>
                  <a:lnTo>
                    <a:pt x="0" y="0"/>
                  </a:lnTo>
                  <a:lnTo>
                    <a:pt x="536448" y="0"/>
                  </a:lnTo>
                  <a:lnTo>
                    <a:pt x="536448" y="537972"/>
                  </a:lnTo>
                  <a:close/>
                </a:path>
              </a:pathLst>
            </a:custGeom>
            <a:solidFill>
              <a:srgbClr val="050A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542788" y="2958083"/>
            <a:ext cx="536575" cy="5372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370"/>
              </a:spcBef>
            </a:pPr>
            <a:r>
              <a:rPr sz="2450" b="1" spc="-10" dirty="0">
                <a:solidFill>
                  <a:srgbClr val="F4F6FB"/>
                </a:solidFill>
                <a:latin typeface="Leelawadee UI"/>
                <a:cs typeface="Leelawadee UI"/>
              </a:rPr>
              <a:t>02</a:t>
            </a:r>
            <a:endParaRPr sz="2450">
              <a:latin typeface="Leelawadee UI"/>
              <a:cs typeface="Leelawade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73057" y="3751628"/>
            <a:ext cx="8318500" cy="102425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80"/>
              </a:spcBef>
            </a:pPr>
            <a:r>
              <a:rPr sz="1600" b="1" spc="-55" dirty="0">
                <a:latin typeface="Arial"/>
                <a:cs typeface="Arial"/>
              </a:rPr>
              <a:t>In </a:t>
            </a:r>
            <a:r>
              <a:rPr sz="1600" b="1" spc="40" dirty="0">
                <a:latin typeface="Arial"/>
                <a:cs typeface="Arial"/>
              </a:rPr>
              <a:t>future, </a:t>
            </a:r>
            <a:r>
              <a:rPr sz="1600" b="1" spc="45" dirty="0">
                <a:latin typeface="Arial"/>
                <a:cs typeface="Arial"/>
              </a:rPr>
              <a:t>we </a:t>
            </a:r>
            <a:r>
              <a:rPr sz="1600" b="1" spc="70" dirty="0">
                <a:latin typeface="Arial"/>
                <a:cs typeface="Arial"/>
              </a:rPr>
              <a:t>are </a:t>
            </a:r>
            <a:r>
              <a:rPr sz="1600" b="1" spc="-45" dirty="0">
                <a:latin typeface="Arial"/>
                <a:cs typeface="Arial"/>
              </a:rPr>
              <a:t>considering </a:t>
            </a:r>
            <a:r>
              <a:rPr sz="1600" b="1" spc="-85" dirty="0">
                <a:latin typeface="Arial"/>
                <a:cs typeface="Arial"/>
              </a:rPr>
              <a:t>using </a:t>
            </a:r>
            <a:r>
              <a:rPr sz="1600" b="1" spc="-50" dirty="0">
                <a:latin typeface="Arial"/>
                <a:cs typeface="Arial"/>
              </a:rPr>
              <a:t>audio </a:t>
            </a:r>
            <a:r>
              <a:rPr sz="1600" b="1" spc="-10" dirty="0">
                <a:latin typeface="Arial"/>
                <a:cs typeface="Arial"/>
              </a:rPr>
              <a:t>files </a:t>
            </a:r>
            <a:r>
              <a:rPr sz="1600" b="1" spc="85" dirty="0">
                <a:latin typeface="Arial"/>
                <a:cs typeface="Arial"/>
              </a:rPr>
              <a:t>for </a:t>
            </a:r>
            <a:r>
              <a:rPr sz="1600" b="1" spc="-75" dirty="0">
                <a:latin typeface="Arial"/>
                <a:cs typeface="Arial"/>
              </a:rPr>
              <a:t>hiding </a:t>
            </a:r>
            <a:r>
              <a:rPr sz="1600" b="1" spc="-30" dirty="0">
                <a:latin typeface="Arial"/>
                <a:cs typeface="Arial"/>
              </a:rPr>
              <a:t>message </a:t>
            </a:r>
            <a:r>
              <a:rPr sz="1600" b="1" spc="85" dirty="0">
                <a:latin typeface="Arial"/>
                <a:cs typeface="Arial"/>
              </a:rPr>
              <a:t>for </a:t>
            </a:r>
            <a:r>
              <a:rPr sz="1600" b="1" spc="40" dirty="0">
                <a:latin typeface="Arial"/>
                <a:cs typeface="Arial"/>
              </a:rPr>
              <a:t>secret 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35" dirty="0">
                <a:latin typeface="Arial"/>
                <a:cs typeface="Arial"/>
              </a:rPr>
              <a:t>communication</a:t>
            </a:r>
            <a:r>
              <a:rPr sz="1600" b="1" spc="-8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as</a:t>
            </a:r>
            <a:r>
              <a:rPr sz="1600" b="1" spc="-135" dirty="0">
                <a:latin typeface="Arial"/>
                <a:cs typeface="Arial"/>
              </a:rPr>
              <a:t> </a:t>
            </a:r>
            <a:r>
              <a:rPr sz="1600" b="1" spc="35" dirty="0">
                <a:latin typeface="Arial"/>
                <a:cs typeface="Arial"/>
              </a:rPr>
              <a:t>StegIMG</a:t>
            </a:r>
            <a:r>
              <a:rPr sz="1600" b="1" spc="-1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tool</a:t>
            </a:r>
            <a:r>
              <a:rPr sz="1600" b="1" spc="-95" dirty="0">
                <a:latin typeface="Arial"/>
                <a:cs typeface="Arial"/>
              </a:rPr>
              <a:t> </a:t>
            </a:r>
            <a:r>
              <a:rPr sz="1600" b="1" spc="-55" dirty="0">
                <a:latin typeface="Arial"/>
                <a:cs typeface="Arial"/>
              </a:rPr>
              <a:t>does</a:t>
            </a:r>
            <a:r>
              <a:rPr sz="1600" b="1" spc="-125" dirty="0">
                <a:latin typeface="Arial"/>
                <a:cs typeface="Arial"/>
              </a:rPr>
              <a:t> </a:t>
            </a:r>
            <a:r>
              <a:rPr sz="1600" b="1" spc="5" dirty="0">
                <a:latin typeface="Arial"/>
                <a:cs typeface="Arial"/>
              </a:rPr>
              <a:t>not</a:t>
            </a:r>
            <a:r>
              <a:rPr sz="1600" b="1" spc="-114" dirty="0">
                <a:latin typeface="Arial"/>
                <a:cs typeface="Arial"/>
              </a:rPr>
              <a:t> </a:t>
            </a:r>
            <a:r>
              <a:rPr sz="1600" b="1" spc="-55" dirty="0">
                <a:latin typeface="Arial"/>
                <a:cs typeface="Arial"/>
              </a:rPr>
              <a:t>hide</a:t>
            </a:r>
            <a:r>
              <a:rPr sz="1600" b="1" spc="-130" dirty="0">
                <a:latin typeface="Arial"/>
                <a:cs typeface="Arial"/>
              </a:rPr>
              <a:t> </a:t>
            </a:r>
            <a:r>
              <a:rPr sz="1600" b="1" spc="40" dirty="0">
                <a:latin typeface="Arial"/>
                <a:cs typeface="Arial"/>
              </a:rPr>
              <a:t>secret</a:t>
            </a:r>
            <a:r>
              <a:rPr sz="1600" b="1" spc="-114" dirty="0">
                <a:latin typeface="Arial"/>
                <a:cs typeface="Arial"/>
              </a:rPr>
              <a:t> </a:t>
            </a:r>
            <a:r>
              <a:rPr sz="1600" b="1" spc="-45" dirty="0">
                <a:latin typeface="Arial"/>
                <a:cs typeface="Arial"/>
              </a:rPr>
              <a:t>messages</a:t>
            </a:r>
            <a:r>
              <a:rPr sz="1600" b="1" spc="-125" dirty="0">
                <a:latin typeface="Arial"/>
                <a:cs typeface="Arial"/>
              </a:rPr>
              <a:t> </a:t>
            </a:r>
            <a:r>
              <a:rPr sz="1600" b="1" spc="-80" dirty="0">
                <a:latin typeface="Arial"/>
                <a:cs typeface="Arial"/>
              </a:rPr>
              <a:t>in</a:t>
            </a:r>
            <a:r>
              <a:rPr sz="1600" b="1" spc="-125" dirty="0">
                <a:latin typeface="Arial"/>
                <a:cs typeface="Arial"/>
              </a:rPr>
              <a:t> </a:t>
            </a:r>
            <a:r>
              <a:rPr sz="1600" b="1" spc="-50" dirty="0">
                <a:latin typeface="Arial"/>
                <a:cs typeface="Arial"/>
              </a:rPr>
              <a:t>audio</a:t>
            </a:r>
            <a:r>
              <a:rPr sz="1600" b="1" spc="-12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files</a:t>
            </a:r>
            <a:r>
              <a:rPr sz="1600" b="1" spc="-120" dirty="0">
                <a:latin typeface="Arial"/>
                <a:cs typeface="Arial"/>
              </a:rPr>
              <a:t> </a:t>
            </a:r>
            <a:r>
              <a:rPr sz="1600" b="1" spc="-55" dirty="0">
                <a:latin typeface="Arial"/>
                <a:cs typeface="Arial"/>
              </a:rPr>
              <a:t>due</a:t>
            </a:r>
            <a:r>
              <a:rPr sz="1600" b="1" spc="-125" dirty="0">
                <a:latin typeface="Arial"/>
                <a:cs typeface="Arial"/>
              </a:rPr>
              <a:t> </a:t>
            </a:r>
            <a:r>
              <a:rPr sz="1600" b="1" spc="70" dirty="0">
                <a:latin typeface="Arial"/>
                <a:cs typeface="Arial"/>
              </a:rPr>
              <a:t>to</a:t>
            </a:r>
            <a:r>
              <a:rPr sz="1600" b="1" spc="-140" dirty="0">
                <a:latin typeface="Arial"/>
                <a:cs typeface="Arial"/>
              </a:rPr>
              <a:t> </a:t>
            </a:r>
            <a:r>
              <a:rPr sz="1600" b="1" spc="30" dirty="0">
                <a:latin typeface="Arial"/>
                <a:cs typeface="Arial"/>
              </a:rPr>
              <a:t>the 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lack</a:t>
            </a:r>
            <a:r>
              <a:rPr sz="1600" b="1" spc="-135" dirty="0">
                <a:latin typeface="Arial"/>
                <a:cs typeface="Arial"/>
              </a:rPr>
              <a:t> </a:t>
            </a:r>
            <a:r>
              <a:rPr sz="1600" b="1" spc="60" dirty="0">
                <a:latin typeface="Arial"/>
                <a:cs typeface="Arial"/>
              </a:rPr>
              <a:t>of</a:t>
            </a:r>
            <a:r>
              <a:rPr sz="1600" b="1" spc="-114" dirty="0">
                <a:latin typeface="Arial"/>
                <a:cs typeface="Arial"/>
              </a:rPr>
              <a:t> </a:t>
            </a:r>
            <a:r>
              <a:rPr sz="1600" b="1" spc="25" dirty="0">
                <a:latin typeface="Arial"/>
                <a:cs typeface="Arial"/>
              </a:rPr>
              <a:t>the</a:t>
            </a:r>
            <a:r>
              <a:rPr sz="1600" b="1" spc="-114" dirty="0">
                <a:latin typeface="Arial"/>
                <a:cs typeface="Arial"/>
              </a:rPr>
              <a:t> </a:t>
            </a:r>
            <a:r>
              <a:rPr sz="1600" b="1" spc="25" dirty="0">
                <a:latin typeface="Arial"/>
                <a:cs typeface="Arial"/>
              </a:rPr>
              <a:t>appropriate</a:t>
            </a:r>
            <a:r>
              <a:rPr sz="1600" b="1" spc="-95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tools.</a:t>
            </a:r>
            <a:r>
              <a:rPr sz="1600" b="1" spc="-105" dirty="0">
                <a:latin typeface="Arial"/>
                <a:cs typeface="Arial"/>
              </a:rPr>
              <a:t> </a:t>
            </a:r>
            <a:r>
              <a:rPr sz="1600" b="1" spc="-60" dirty="0">
                <a:latin typeface="Arial"/>
                <a:cs typeface="Arial"/>
              </a:rPr>
              <a:t>To</a:t>
            </a:r>
            <a:r>
              <a:rPr sz="1600" b="1" spc="-12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achieve</a:t>
            </a:r>
            <a:r>
              <a:rPr sz="1600" b="1" spc="-13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this,</a:t>
            </a:r>
            <a:r>
              <a:rPr sz="1600" b="1" spc="-105" dirty="0">
                <a:latin typeface="Arial"/>
                <a:cs typeface="Arial"/>
              </a:rPr>
              <a:t> </a:t>
            </a:r>
            <a:r>
              <a:rPr sz="1600" b="1" spc="5" dirty="0">
                <a:latin typeface="Arial"/>
                <a:cs typeface="Arial"/>
              </a:rPr>
              <a:t>more</a:t>
            </a:r>
            <a:r>
              <a:rPr sz="1600" b="1" spc="-114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extended</a:t>
            </a:r>
            <a:r>
              <a:rPr sz="1600" b="1" spc="-110" dirty="0">
                <a:latin typeface="Arial"/>
                <a:cs typeface="Arial"/>
              </a:rPr>
              <a:t> </a:t>
            </a:r>
            <a:r>
              <a:rPr sz="1600" b="1" spc="40" dirty="0">
                <a:latin typeface="Arial"/>
                <a:cs typeface="Arial"/>
              </a:rPr>
              <a:t>tests</a:t>
            </a:r>
            <a:r>
              <a:rPr sz="1600" b="1" spc="-125" dirty="0">
                <a:latin typeface="Arial"/>
                <a:cs typeface="Arial"/>
              </a:rPr>
              <a:t> </a:t>
            </a:r>
            <a:r>
              <a:rPr sz="1600" b="1" spc="70" dirty="0">
                <a:latin typeface="Arial"/>
                <a:cs typeface="Arial"/>
              </a:rPr>
              <a:t>are</a:t>
            </a:r>
            <a:r>
              <a:rPr sz="1600" b="1" spc="-1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required</a:t>
            </a:r>
            <a:r>
              <a:rPr sz="1600" b="1" spc="-114" dirty="0">
                <a:latin typeface="Arial"/>
                <a:cs typeface="Arial"/>
              </a:rPr>
              <a:t> </a:t>
            </a:r>
            <a:r>
              <a:rPr sz="1600" b="1" spc="-80" dirty="0">
                <a:latin typeface="Arial"/>
                <a:cs typeface="Arial"/>
              </a:rPr>
              <a:t>in</a:t>
            </a:r>
            <a:r>
              <a:rPr sz="1600" b="1" spc="-125" dirty="0">
                <a:latin typeface="Arial"/>
                <a:cs typeface="Arial"/>
              </a:rPr>
              <a:t> </a:t>
            </a:r>
            <a:r>
              <a:rPr sz="1600" b="1" spc="30" dirty="0">
                <a:latin typeface="Arial"/>
                <a:cs typeface="Arial"/>
              </a:rPr>
              <a:t>order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70" dirty="0">
                <a:latin typeface="Arial"/>
                <a:cs typeface="Arial"/>
              </a:rPr>
              <a:t>to</a:t>
            </a:r>
            <a:r>
              <a:rPr sz="1600" b="1" spc="-125" dirty="0">
                <a:latin typeface="Arial"/>
                <a:cs typeface="Arial"/>
              </a:rPr>
              <a:t> </a:t>
            </a:r>
            <a:r>
              <a:rPr sz="1600" b="1" spc="10" dirty="0">
                <a:latin typeface="Arial"/>
                <a:cs typeface="Arial"/>
              </a:rPr>
              <a:t>validate</a:t>
            </a:r>
            <a:r>
              <a:rPr sz="1600" b="1" spc="-114" dirty="0">
                <a:latin typeface="Arial"/>
                <a:cs typeface="Arial"/>
              </a:rPr>
              <a:t> </a:t>
            </a:r>
            <a:r>
              <a:rPr sz="1600" b="1" spc="-35" dirty="0">
                <a:latin typeface="Arial"/>
                <a:cs typeface="Arial"/>
              </a:rPr>
              <a:t>and</a:t>
            </a:r>
            <a:r>
              <a:rPr sz="1600" b="1" spc="-1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confirm</a:t>
            </a:r>
            <a:r>
              <a:rPr sz="1600" b="1" spc="-105" dirty="0">
                <a:latin typeface="Arial"/>
                <a:cs typeface="Arial"/>
              </a:rPr>
              <a:t> </a:t>
            </a:r>
            <a:r>
              <a:rPr sz="1600" b="1" spc="30" dirty="0">
                <a:latin typeface="Arial"/>
                <a:cs typeface="Arial"/>
              </a:rPr>
              <a:t>the</a:t>
            </a:r>
            <a:r>
              <a:rPr sz="1600" b="1" spc="-130" dirty="0">
                <a:latin typeface="Arial"/>
                <a:cs typeface="Arial"/>
              </a:rPr>
              <a:t> </a:t>
            </a:r>
            <a:r>
              <a:rPr sz="1600" b="1" spc="-30" dirty="0">
                <a:latin typeface="Arial"/>
                <a:cs typeface="Arial"/>
              </a:rPr>
              <a:t>outcomes</a:t>
            </a:r>
            <a:r>
              <a:rPr sz="1600" b="1" spc="-10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derived</a:t>
            </a:r>
            <a:r>
              <a:rPr sz="1600" b="1" spc="-100" dirty="0">
                <a:latin typeface="Arial"/>
                <a:cs typeface="Arial"/>
              </a:rPr>
              <a:t> </a:t>
            </a:r>
            <a:r>
              <a:rPr sz="1600" b="1" spc="-90" dirty="0">
                <a:latin typeface="Arial"/>
                <a:cs typeface="Arial"/>
              </a:rPr>
              <a:t>in</a:t>
            </a:r>
            <a:r>
              <a:rPr sz="1600" b="1" spc="-13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this</a:t>
            </a:r>
            <a:r>
              <a:rPr sz="1600" b="1" spc="-125" dirty="0">
                <a:latin typeface="Arial"/>
                <a:cs typeface="Arial"/>
              </a:rPr>
              <a:t> </a:t>
            </a:r>
            <a:r>
              <a:rPr sz="1600" b="1" spc="10" dirty="0">
                <a:latin typeface="Arial"/>
                <a:cs typeface="Arial"/>
              </a:rPr>
              <a:t>work.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7055" y="1104900"/>
            <a:ext cx="2940050" cy="532130"/>
          </a:xfrm>
          <a:custGeom>
            <a:avLst/>
            <a:gdLst/>
            <a:ahLst/>
            <a:cxnLst/>
            <a:rect l="l" t="t" r="r" b="b"/>
            <a:pathLst>
              <a:path w="2940050" h="532130">
                <a:moveTo>
                  <a:pt x="2916936" y="531876"/>
                </a:moveTo>
                <a:lnTo>
                  <a:pt x="30479" y="531876"/>
                </a:lnTo>
                <a:lnTo>
                  <a:pt x="23907" y="531018"/>
                </a:lnTo>
                <a:lnTo>
                  <a:pt x="547" y="495228"/>
                </a:lnTo>
                <a:lnTo>
                  <a:pt x="0" y="486156"/>
                </a:lnTo>
                <a:lnTo>
                  <a:pt x="0" y="44195"/>
                </a:lnTo>
                <a:lnTo>
                  <a:pt x="12477" y="7072"/>
                </a:lnTo>
                <a:lnTo>
                  <a:pt x="30479" y="0"/>
                </a:lnTo>
                <a:lnTo>
                  <a:pt x="2909315" y="0"/>
                </a:lnTo>
                <a:lnTo>
                  <a:pt x="2921150" y="3476"/>
                </a:lnTo>
                <a:lnTo>
                  <a:pt x="2930842" y="12953"/>
                </a:lnTo>
                <a:lnTo>
                  <a:pt x="2937390" y="27003"/>
                </a:lnTo>
                <a:lnTo>
                  <a:pt x="2939796" y="44195"/>
                </a:lnTo>
                <a:lnTo>
                  <a:pt x="2939796" y="486156"/>
                </a:lnTo>
                <a:lnTo>
                  <a:pt x="2924555" y="527304"/>
                </a:lnTo>
                <a:lnTo>
                  <a:pt x="2916936" y="531876"/>
                </a:lnTo>
                <a:close/>
              </a:path>
            </a:pathLst>
          </a:custGeom>
          <a:solidFill>
            <a:srgbClr val="5BB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18939" y="1104468"/>
            <a:ext cx="185801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0" dirty="0"/>
              <a:t>References</a:t>
            </a:r>
            <a:endParaRPr sz="2700"/>
          </a:p>
        </p:txBody>
      </p:sp>
      <p:sp>
        <p:nvSpPr>
          <p:cNvPr id="4" name="object 4"/>
          <p:cNvSpPr txBox="1"/>
          <p:nvPr/>
        </p:nvSpPr>
        <p:spPr>
          <a:xfrm>
            <a:off x="1113493" y="2286046"/>
            <a:ext cx="7720330" cy="3969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5100"/>
              </a:lnSpc>
              <a:spcBef>
                <a:spcPts val="95"/>
              </a:spcBef>
              <a:buAutoNum type="arabicPlain"/>
              <a:tabLst>
                <a:tab pos="269875" algn="l"/>
              </a:tabLst>
            </a:pPr>
            <a:r>
              <a:rPr sz="1850" spc="-305" dirty="0">
                <a:solidFill>
                  <a:srgbClr val="050A2F"/>
                </a:solidFill>
                <a:latin typeface="Tahoma"/>
                <a:cs typeface="Tahoma"/>
              </a:rPr>
              <a:t>I</a:t>
            </a:r>
            <a:r>
              <a:rPr sz="1850" spc="70" dirty="0">
                <a:solidFill>
                  <a:srgbClr val="050A2F"/>
                </a:solidFill>
                <a:latin typeface="Tahoma"/>
                <a:cs typeface="Tahoma"/>
              </a:rPr>
              <a:t>J</a:t>
            </a:r>
            <a:r>
              <a:rPr sz="1850" spc="15" dirty="0">
                <a:solidFill>
                  <a:srgbClr val="050A2F"/>
                </a:solidFill>
                <a:latin typeface="Tahoma"/>
                <a:cs typeface="Tahoma"/>
              </a:rPr>
              <a:t>S</a:t>
            </a:r>
            <a:r>
              <a:rPr sz="1850" spc="-130" dirty="0">
                <a:solidFill>
                  <a:srgbClr val="050A2F"/>
                </a:solidFill>
                <a:latin typeface="Tahoma"/>
                <a:cs typeface="Tahoma"/>
              </a:rPr>
              <a:t>T</a:t>
            </a:r>
            <a:r>
              <a:rPr sz="1850" spc="15" dirty="0">
                <a:solidFill>
                  <a:srgbClr val="050A2F"/>
                </a:solidFill>
                <a:latin typeface="Tahoma"/>
                <a:cs typeface="Tahoma"/>
              </a:rPr>
              <a:t>R</a:t>
            </a:r>
            <a:r>
              <a:rPr sz="1850" spc="-170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850" spc="15" dirty="0">
                <a:solidFill>
                  <a:srgbClr val="050A2F"/>
                </a:solidFill>
                <a:latin typeface="Tahoma"/>
                <a:cs typeface="Tahoma"/>
              </a:rPr>
              <a:t>V</a:t>
            </a:r>
            <a:r>
              <a:rPr sz="1850" spc="75" dirty="0">
                <a:solidFill>
                  <a:srgbClr val="050A2F"/>
                </a:solidFill>
                <a:latin typeface="Tahoma"/>
                <a:cs typeface="Tahoma"/>
              </a:rPr>
              <a:t>O</a:t>
            </a:r>
            <a:r>
              <a:rPr sz="1850" spc="-65" dirty="0">
                <a:solidFill>
                  <a:srgbClr val="050A2F"/>
                </a:solidFill>
                <a:latin typeface="Tahoma"/>
                <a:cs typeface="Tahoma"/>
              </a:rPr>
              <a:t>L</a:t>
            </a:r>
            <a:r>
              <a:rPr sz="1850" spc="110" dirty="0">
                <a:solidFill>
                  <a:srgbClr val="050A2F"/>
                </a:solidFill>
                <a:latin typeface="Tahoma"/>
                <a:cs typeface="Tahoma"/>
              </a:rPr>
              <a:t>-</a:t>
            </a:r>
            <a:r>
              <a:rPr sz="1850" spc="-25" dirty="0">
                <a:solidFill>
                  <a:srgbClr val="050A2F"/>
                </a:solidFill>
                <a:latin typeface="Tahoma"/>
                <a:cs typeface="Tahoma"/>
              </a:rPr>
              <a:t>8</a:t>
            </a:r>
            <a:r>
              <a:rPr sz="1850" spc="-155" dirty="0">
                <a:solidFill>
                  <a:srgbClr val="050A2F"/>
                </a:solidFill>
                <a:latin typeface="Tahoma"/>
                <a:cs typeface="Tahoma"/>
              </a:rPr>
              <a:t>,</a:t>
            </a:r>
            <a:r>
              <a:rPr sz="1850" spc="-165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850" spc="-305" dirty="0">
                <a:solidFill>
                  <a:srgbClr val="050A2F"/>
                </a:solidFill>
                <a:latin typeface="Tahoma"/>
                <a:cs typeface="Tahoma"/>
              </a:rPr>
              <a:t>I</a:t>
            </a:r>
            <a:r>
              <a:rPr sz="1850" spc="-5" dirty="0">
                <a:solidFill>
                  <a:srgbClr val="050A2F"/>
                </a:solidFill>
                <a:latin typeface="Tahoma"/>
                <a:cs typeface="Tahoma"/>
              </a:rPr>
              <a:t>S</a:t>
            </a:r>
            <a:r>
              <a:rPr sz="1850" spc="15" dirty="0">
                <a:solidFill>
                  <a:srgbClr val="050A2F"/>
                </a:solidFill>
                <a:latin typeface="Tahoma"/>
                <a:cs typeface="Tahoma"/>
              </a:rPr>
              <a:t>S</a:t>
            </a:r>
            <a:r>
              <a:rPr sz="1850" spc="-75" dirty="0">
                <a:solidFill>
                  <a:srgbClr val="050A2F"/>
                </a:solidFill>
                <a:latin typeface="Tahoma"/>
                <a:cs typeface="Tahoma"/>
              </a:rPr>
              <a:t>UE</a:t>
            </a:r>
            <a:r>
              <a:rPr sz="1850" spc="-160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850" spc="-245" dirty="0">
                <a:solidFill>
                  <a:srgbClr val="050A2F"/>
                </a:solidFill>
                <a:latin typeface="Tahoma"/>
                <a:cs typeface="Tahoma"/>
              </a:rPr>
              <a:t>1</a:t>
            </a:r>
            <a:r>
              <a:rPr sz="1850" spc="-40" dirty="0">
                <a:solidFill>
                  <a:srgbClr val="050A2F"/>
                </a:solidFill>
                <a:latin typeface="Tahoma"/>
                <a:cs typeface="Tahoma"/>
              </a:rPr>
              <a:t>2</a:t>
            </a:r>
            <a:r>
              <a:rPr sz="1850" spc="-155" dirty="0">
                <a:solidFill>
                  <a:srgbClr val="050A2F"/>
                </a:solidFill>
                <a:latin typeface="Tahoma"/>
                <a:cs typeface="Tahoma"/>
              </a:rPr>
              <a:t>,</a:t>
            </a:r>
            <a:r>
              <a:rPr sz="1850" spc="-145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850" spc="-20" dirty="0">
                <a:solidFill>
                  <a:srgbClr val="050A2F"/>
                </a:solidFill>
                <a:latin typeface="Tahoma"/>
                <a:cs typeface="Tahoma"/>
              </a:rPr>
              <a:t>D</a:t>
            </a:r>
            <a:r>
              <a:rPr sz="1850" spc="-90" dirty="0">
                <a:solidFill>
                  <a:srgbClr val="050A2F"/>
                </a:solidFill>
                <a:latin typeface="Tahoma"/>
                <a:cs typeface="Tahoma"/>
              </a:rPr>
              <a:t>E</a:t>
            </a:r>
            <a:r>
              <a:rPr sz="1850" spc="155" dirty="0">
                <a:solidFill>
                  <a:srgbClr val="050A2F"/>
                </a:solidFill>
                <a:latin typeface="Tahoma"/>
                <a:cs typeface="Tahoma"/>
              </a:rPr>
              <a:t>C</a:t>
            </a:r>
            <a:r>
              <a:rPr sz="1850" spc="-70" dirty="0">
                <a:solidFill>
                  <a:srgbClr val="050A2F"/>
                </a:solidFill>
                <a:latin typeface="Tahoma"/>
                <a:cs typeface="Tahoma"/>
              </a:rPr>
              <a:t>E</a:t>
            </a:r>
            <a:r>
              <a:rPr sz="1850" spc="85" dirty="0">
                <a:solidFill>
                  <a:srgbClr val="050A2F"/>
                </a:solidFill>
                <a:latin typeface="Tahoma"/>
                <a:cs typeface="Tahoma"/>
              </a:rPr>
              <a:t>M</a:t>
            </a:r>
            <a:r>
              <a:rPr sz="1850" spc="25" dirty="0">
                <a:solidFill>
                  <a:srgbClr val="050A2F"/>
                </a:solidFill>
                <a:latin typeface="Tahoma"/>
                <a:cs typeface="Tahoma"/>
              </a:rPr>
              <a:t>B</a:t>
            </a:r>
            <a:r>
              <a:rPr sz="1850" spc="-90" dirty="0">
                <a:solidFill>
                  <a:srgbClr val="050A2F"/>
                </a:solidFill>
                <a:latin typeface="Tahoma"/>
                <a:cs typeface="Tahoma"/>
              </a:rPr>
              <a:t>E</a:t>
            </a:r>
            <a:r>
              <a:rPr sz="1850" spc="15" dirty="0">
                <a:solidFill>
                  <a:srgbClr val="050A2F"/>
                </a:solidFill>
                <a:latin typeface="Tahoma"/>
                <a:cs typeface="Tahoma"/>
              </a:rPr>
              <a:t>R</a:t>
            </a:r>
            <a:r>
              <a:rPr sz="1850" spc="-155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850" spc="-40" dirty="0">
                <a:solidFill>
                  <a:srgbClr val="050A2F"/>
                </a:solidFill>
                <a:latin typeface="Tahoma"/>
                <a:cs typeface="Tahoma"/>
              </a:rPr>
              <a:t>2</a:t>
            </a:r>
            <a:r>
              <a:rPr sz="1850" spc="165" dirty="0">
                <a:solidFill>
                  <a:srgbClr val="050A2F"/>
                </a:solidFill>
                <a:latin typeface="Tahoma"/>
                <a:cs typeface="Tahoma"/>
              </a:rPr>
              <a:t>0</a:t>
            </a:r>
            <a:r>
              <a:rPr sz="1850" spc="-225" dirty="0">
                <a:solidFill>
                  <a:srgbClr val="050A2F"/>
                </a:solidFill>
                <a:latin typeface="Tahoma"/>
                <a:cs typeface="Tahoma"/>
              </a:rPr>
              <a:t>1</a:t>
            </a:r>
            <a:r>
              <a:rPr sz="1850" spc="50" dirty="0">
                <a:solidFill>
                  <a:srgbClr val="050A2F"/>
                </a:solidFill>
                <a:latin typeface="Tahoma"/>
                <a:cs typeface="Tahoma"/>
              </a:rPr>
              <a:t>9</a:t>
            </a:r>
            <a:r>
              <a:rPr sz="1850" spc="-295" dirty="0">
                <a:solidFill>
                  <a:srgbClr val="050A2F"/>
                </a:solidFill>
                <a:latin typeface="Tahoma"/>
                <a:cs typeface="Tahoma"/>
              </a:rPr>
              <a:t>:</a:t>
            </a:r>
            <a:r>
              <a:rPr sz="1850" spc="-175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850" spc="-305" dirty="0">
                <a:solidFill>
                  <a:srgbClr val="050A2F"/>
                </a:solidFill>
                <a:latin typeface="Tahoma"/>
                <a:cs typeface="Tahoma"/>
              </a:rPr>
              <a:t>I</a:t>
            </a:r>
            <a:r>
              <a:rPr sz="1850" spc="-60" dirty="0">
                <a:solidFill>
                  <a:srgbClr val="050A2F"/>
                </a:solidFill>
                <a:latin typeface="Tahoma"/>
                <a:cs typeface="Tahoma"/>
              </a:rPr>
              <a:t>m</a:t>
            </a:r>
            <a:r>
              <a:rPr sz="1850" spc="35" dirty="0">
                <a:solidFill>
                  <a:srgbClr val="050A2F"/>
                </a:solidFill>
                <a:latin typeface="Tahoma"/>
                <a:cs typeface="Tahoma"/>
              </a:rPr>
              <a:t>a</a:t>
            </a:r>
            <a:r>
              <a:rPr sz="1850" spc="-15" dirty="0">
                <a:solidFill>
                  <a:srgbClr val="050A2F"/>
                </a:solidFill>
                <a:latin typeface="Tahoma"/>
                <a:cs typeface="Tahoma"/>
              </a:rPr>
              <a:t>g</a:t>
            </a:r>
            <a:r>
              <a:rPr sz="1850" spc="-10" dirty="0">
                <a:solidFill>
                  <a:srgbClr val="050A2F"/>
                </a:solidFill>
                <a:latin typeface="Tahoma"/>
                <a:cs typeface="Tahoma"/>
              </a:rPr>
              <a:t>e</a:t>
            </a:r>
            <a:r>
              <a:rPr sz="1850" spc="-165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850" spc="15" dirty="0">
                <a:solidFill>
                  <a:srgbClr val="050A2F"/>
                </a:solidFill>
                <a:latin typeface="Tahoma"/>
                <a:cs typeface="Tahoma"/>
              </a:rPr>
              <a:t>S</a:t>
            </a:r>
            <a:r>
              <a:rPr sz="1850" spc="125" dirty="0">
                <a:solidFill>
                  <a:srgbClr val="050A2F"/>
                </a:solidFill>
                <a:latin typeface="Tahoma"/>
                <a:cs typeface="Tahoma"/>
              </a:rPr>
              <a:t>t</a:t>
            </a:r>
            <a:r>
              <a:rPr sz="1850" spc="-5" dirty="0">
                <a:solidFill>
                  <a:srgbClr val="050A2F"/>
                </a:solidFill>
                <a:latin typeface="Tahoma"/>
                <a:cs typeface="Tahoma"/>
              </a:rPr>
              <a:t>e</a:t>
            </a:r>
            <a:r>
              <a:rPr sz="1850" spc="-15" dirty="0">
                <a:solidFill>
                  <a:srgbClr val="050A2F"/>
                </a:solidFill>
                <a:latin typeface="Tahoma"/>
                <a:cs typeface="Tahoma"/>
              </a:rPr>
              <a:t>g</a:t>
            </a:r>
            <a:r>
              <a:rPr sz="1850" spc="35" dirty="0">
                <a:solidFill>
                  <a:srgbClr val="050A2F"/>
                </a:solidFill>
                <a:latin typeface="Tahoma"/>
                <a:cs typeface="Tahoma"/>
              </a:rPr>
              <a:t>a</a:t>
            </a:r>
            <a:r>
              <a:rPr sz="1850" spc="-120" dirty="0">
                <a:solidFill>
                  <a:srgbClr val="050A2F"/>
                </a:solidFill>
                <a:latin typeface="Tahoma"/>
                <a:cs typeface="Tahoma"/>
              </a:rPr>
              <a:t>n</a:t>
            </a:r>
            <a:r>
              <a:rPr sz="1850" dirty="0">
                <a:solidFill>
                  <a:srgbClr val="050A2F"/>
                </a:solidFill>
                <a:latin typeface="Tahoma"/>
                <a:cs typeface="Tahoma"/>
              </a:rPr>
              <a:t>o</a:t>
            </a:r>
            <a:r>
              <a:rPr sz="1850" spc="5" dirty="0">
                <a:solidFill>
                  <a:srgbClr val="050A2F"/>
                </a:solidFill>
                <a:latin typeface="Tahoma"/>
                <a:cs typeface="Tahoma"/>
              </a:rPr>
              <a:t>g</a:t>
            </a:r>
            <a:r>
              <a:rPr sz="1850" spc="80" dirty="0">
                <a:solidFill>
                  <a:srgbClr val="050A2F"/>
                </a:solidFill>
                <a:latin typeface="Tahoma"/>
                <a:cs typeface="Tahoma"/>
              </a:rPr>
              <a:t>r</a:t>
            </a:r>
            <a:r>
              <a:rPr sz="1850" spc="35" dirty="0">
                <a:solidFill>
                  <a:srgbClr val="050A2F"/>
                </a:solidFill>
                <a:latin typeface="Tahoma"/>
                <a:cs typeface="Tahoma"/>
              </a:rPr>
              <a:t>a</a:t>
            </a:r>
            <a:r>
              <a:rPr sz="1850" spc="-15" dirty="0">
                <a:solidFill>
                  <a:srgbClr val="050A2F"/>
                </a:solidFill>
                <a:latin typeface="Tahoma"/>
                <a:cs typeface="Tahoma"/>
              </a:rPr>
              <a:t>p</a:t>
            </a:r>
            <a:r>
              <a:rPr sz="1850" spc="-100" dirty="0">
                <a:solidFill>
                  <a:srgbClr val="050A2F"/>
                </a:solidFill>
                <a:latin typeface="Tahoma"/>
                <a:cs typeface="Tahoma"/>
              </a:rPr>
              <a:t>h</a:t>
            </a:r>
            <a:r>
              <a:rPr sz="1850" spc="-5" dirty="0">
                <a:solidFill>
                  <a:srgbClr val="050A2F"/>
                </a:solidFill>
                <a:latin typeface="Tahoma"/>
                <a:cs typeface="Tahoma"/>
              </a:rPr>
              <a:t>y</a:t>
            </a:r>
            <a:r>
              <a:rPr sz="1850" spc="-170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850" spc="-75" dirty="0">
                <a:solidFill>
                  <a:srgbClr val="050A2F"/>
                </a:solidFill>
                <a:latin typeface="Tahoma"/>
                <a:cs typeface="Tahoma"/>
              </a:rPr>
              <a:t>U</a:t>
            </a:r>
            <a:r>
              <a:rPr sz="1850" spc="35" dirty="0">
                <a:solidFill>
                  <a:srgbClr val="050A2F"/>
                </a:solidFill>
                <a:latin typeface="Tahoma"/>
                <a:cs typeface="Tahoma"/>
              </a:rPr>
              <a:t>s</a:t>
            </a:r>
            <a:r>
              <a:rPr sz="1850" spc="-70" dirty="0">
                <a:solidFill>
                  <a:srgbClr val="050A2F"/>
                </a:solidFill>
                <a:latin typeface="Tahoma"/>
                <a:cs typeface="Tahoma"/>
              </a:rPr>
              <a:t>i</a:t>
            </a:r>
            <a:r>
              <a:rPr sz="1850" spc="-120" dirty="0">
                <a:solidFill>
                  <a:srgbClr val="050A2F"/>
                </a:solidFill>
                <a:latin typeface="Tahoma"/>
                <a:cs typeface="Tahoma"/>
              </a:rPr>
              <a:t>n</a:t>
            </a:r>
            <a:r>
              <a:rPr sz="1850" dirty="0">
                <a:solidFill>
                  <a:srgbClr val="050A2F"/>
                </a:solidFill>
                <a:latin typeface="Tahoma"/>
                <a:cs typeface="Tahoma"/>
              </a:rPr>
              <a:t>g</a:t>
            </a:r>
            <a:r>
              <a:rPr sz="1850" spc="-165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850" spc="-85" dirty="0">
                <a:solidFill>
                  <a:srgbClr val="050A2F"/>
                </a:solidFill>
                <a:latin typeface="Tahoma"/>
                <a:cs typeface="Tahoma"/>
              </a:rPr>
              <a:t>L</a:t>
            </a:r>
            <a:r>
              <a:rPr sz="1850" spc="15" dirty="0">
                <a:solidFill>
                  <a:srgbClr val="050A2F"/>
                </a:solidFill>
                <a:latin typeface="Tahoma"/>
                <a:cs typeface="Tahoma"/>
              </a:rPr>
              <a:t>SB  </a:t>
            </a:r>
            <a:r>
              <a:rPr sz="1850" dirty="0">
                <a:solidFill>
                  <a:srgbClr val="050A2F"/>
                </a:solidFill>
                <a:latin typeface="Tahoma"/>
                <a:cs typeface="Tahoma"/>
              </a:rPr>
              <a:t>by</a:t>
            </a:r>
            <a:r>
              <a:rPr sz="1850" spc="-175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850" spc="-5" dirty="0">
                <a:solidFill>
                  <a:srgbClr val="050A2F"/>
                </a:solidFill>
                <a:latin typeface="Tahoma"/>
                <a:cs typeface="Tahoma"/>
              </a:rPr>
              <a:t>Dr.Amarendra</a:t>
            </a:r>
            <a:r>
              <a:rPr sz="1850" spc="-150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850" spc="-80" dirty="0">
                <a:solidFill>
                  <a:srgbClr val="050A2F"/>
                </a:solidFill>
                <a:latin typeface="Tahoma"/>
                <a:cs typeface="Tahoma"/>
              </a:rPr>
              <a:t>K</a:t>
            </a:r>
            <a:endParaRPr sz="1850">
              <a:latin typeface="Tahoma"/>
              <a:cs typeface="Tahoma"/>
            </a:endParaRPr>
          </a:p>
          <a:p>
            <a:pPr marL="12700" marR="121920">
              <a:lnSpc>
                <a:spcPct val="155700"/>
              </a:lnSpc>
              <a:buAutoNum type="arabicPlain"/>
              <a:tabLst>
                <a:tab pos="295910" algn="l"/>
              </a:tabLst>
            </a:pPr>
            <a:r>
              <a:rPr sz="1850" spc="-65" dirty="0">
                <a:solidFill>
                  <a:srgbClr val="050A2F"/>
                </a:solidFill>
                <a:latin typeface="Tahoma"/>
                <a:cs typeface="Tahoma"/>
              </a:rPr>
              <a:t>“Image</a:t>
            </a:r>
            <a:r>
              <a:rPr sz="1850" spc="-165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850" spc="5" dirty="0">
                <a:solidFill>
                  <a:srgbClr val="050A2F"/>
                </a:solidFill>
                <a:latin typeface="Tahoma"/>
                <a:cs typeface="Tahoma"/>
              </a:rPr>
              <a:t>Steganography</a:t>
            </a:r>
            <a:r>
              <a:rPr sz="1850" spc="-155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850" spc="-5" dirty="0">
                <a:solidFill>
                  <a:srgbClr val="050A2F"/>
                </a:solidFill>
                <a:latin typeface="Tahoma"/>
                <a:cs typeface="Tahoma"/>
              </a:rPr>
              <a:t>Applications</a:t>
            </a:r>
            <a:r>
              <a:rPr sz="1850" spc="-150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850" spc="-5" dirty="0">
                <a:solidFill>
                  <a:srgbClr val="050A2F"/>
                </a:solidFill>
                <a:latin typeface="Tahoma"/>
                <a:cs typeface="Tahoma"/>
              </a:rPr>
              <a:t>For</a:t>
            </a:r>
            <a:r>
              <a:rPr sz="1850" spc="-160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850" spc="-15" dirty="0">
                <a:solidFill>
                  <a:srgbClr val="050A2F"/>
                </a:solidFill>
                <a:latin typeface="Tahoma"/>
                <a:cs typeface="Tahoma"/>
              </a:rPr>
              <a:t>SecureCommunication”,</a:t>
            </a:r>
            <a:r>
              <a:rPr sz="1850" spc="-185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850" spc="-25" dirty="0">
                <a:solidFill>
                  <a:srgbClr val="050A2F"/>
                </a:solidFill>
                <a:latin typeface="Tahoma"/>
                <a:cs typeface="Tahoma"/>
              </a:rPr>
              <a:t>Tayana </a:t>
            </a:r>
            <a:r>
              <a:rPr sz="1850" spc="-560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850" spc="-30" dirty="0">
                <a:solidFill>
                  <a:srgbClr val="050A2F"/>
                </a:solidFill>
                <a:latin typeface="Tahoma"/>
                <a:cs typeface="Tahoma"/>
              </a:rPr>
              <a:t>Morkel,</a:t>
            </a:r>
            <a:r>
              <a:rPr sz="1850" spc="-150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850" spc="-40" dirty="0">
                <a:solidFill>
                  <a:srgbClr val="050A2F"/>
                </a:solidFill>
                <a:latin typeface="Tahoma"/>
                <a:cs typeface="Tahoma"/>
              </a:rPr>
              <a:t>2012</a:t>
            </a:r>
            <a:endParaRPr sz="1850">
              <a:latin typeface="Tahoma"/>
              <a:cs typeface="Tahoma"/>
            </a:endParaRPr>
          </a:p>
          <a:p>
            <a:pPr marL="12700" marR="170180">
              <a:lnSpc>
                <a:spcPts val="3460"/>
              </a:lnSpc>
              <a:spcBef>
                <a:spcPts val="305"/>
              </a:spcBef>
              <a:buAutoNum type="arabicPlain"/>
              <a:tabLst>
                <a:tab pos="300990" algn="l"/>
              </a:tabLst>
            </a:pPr>
            <a:r>
              <a:rPr sz="1850" spc="-55" dirty="0">
                <a:solidFill>
                  <a:srgbClr val="050A2F"/>
                </a:solidFill>
                <a:latin typeface="Tahoma"/>
                <a:cs typeface="Tahoma"/>
              </a:rPr>
              <a:t>“</a:t>
            </a:r>
            <a:r>
              <a:rPr sz="1850" spc="-325" dirty="0">
                <a:solidFill>
                  <a:srgbClr val="050A2F"/>
                </a:solidFill>
                <a:latin typeface="Tahoma"/>
                <a:cs typeface="Tahoma"/>
              </a:rPr>
              <a:t>I</a:t>
            </a:r>
            <a:r>
              <a:rPr sz="1850" spc="-60" dirty="0">
                <a:solidFill>
                  <a:srgbClr val="050A2F"/>
                </a:solidFill>
                <a:latin typeface="Tahoma"/>
                <a:cs typeface="Tahoma"/>
              </a:rPr>
              <a:t>m</a:t>
            </a:r>
            <a:r>
              <a:rPr sz="1850" spc="35" dirty="0">
                <a:solidFill>
                  <a:srgbClr val="050A2F"/>
                </a:solidFill>
                <a:latin typeface="Tahoma"/>
                <a:cs typeface="Tahoma"/>
              </a:rPr>
              <a:t>a</a:t>
            </a:r>
            <a:r>
              <a:rPr sz="1850" spc="5" dirty="0">
                <a:solidFill>
                  <a:srgbClr val="050A2F"/>
                </a:solidFill>
                <a:latin typeface="Tahoma"/>
                <a:cs typeface="Tahoma"/>
              </a:rPr>
              <a:t>g</a:t>
            </a:r>
            <a:r>
              <a:rPr sz="1850" spc="-10" dirty="0">
                <a:solidFill>
                  <a:srgbClr val="050A2F"/>
                </a:solidFill>
                <a:latin typeface="Tahoma"/>
                <a:cs typeface="Tahoma"/>
              </a:rPr>
              <a:t>e</a:t>
            </a:r>
            <a:r>
              <a:rPr sz="1850" spc="-165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850" spc="15" dirty="0">
                <a:solidFill>
                  <a:srgbClr val="050A2F"/>
                </a:solidFill>
                <a:latin typeface="Tahoma"/>
                <a:cs typeface="Tahoma"/>
              </a:rPr>
              <a:t>S</a:t>
            </a:r>
            <a:r>
              <a:rPr sz="1850" spc="125" dirty="0">
                <a:solidFill>
                  <a:srgbClr val="050A2F"/>
                </a:solidFill>
                <a:latin typeface="Tahoma"/>
                <a:cs typeface="Tahoma"/>
              </a:rPr>
              <a:t>t</a:t>
            </a:r>
            <a:r>
              <a:rPr sz="1850" spc="-5" dirty="0">
                <a:solidFill>
                  <a:srgbClr val="050A2F"/>
                </a:solidFill>
                <a:latin typeface="Tahoma"/>
                <a:cs typeface="Tahoma"/>
              </a:rPr>
              <a:t>e</a:t>
            </a:r>
            <a:r>
              <a:rPr sz="1850" spc="-15" dirty="0">
                <a:solidFill>
                  <a:srgbClr val="050A2F"/>
                </a:solidFill>
                <a:latin typeface="Tahoma"/>
                <a:cs typeface="Tahoma"/>
              </a:rPr>
              <a:t>g</a:t>
            </a:r>
            <a:r>
              <a:rPr sz="1850" spc="35" dirty="0">
                <a:solidFill>
                  <a:srgbClr val="050A2F"/>
                </a:solidFill>
                <a:latin typeface="Tahoma"/>
                <a:cs typeface="Tahoma"/>
              </a:rPr>
              <a:t>a</a:t>
            </a:r>
            <a:r>
              <a:rPr sz="1850" spc="-120" dirty="0">
                <a:solidFill>
                  <a:srgbClr val="050A2F"/>
                </a:solidFill>
                <a:latin typeface="Tahoma"/>
                <a:cs typeface="Tahoma"/>
              </a:rPr>
              <a:t>n</a:t>
            </a:r>
            <a:r>
              <a:rPr sz="1850" dirty="0">
                <a:solidFill>
                  <a:srgbClr val="050A2F"/>
                </a:solidFill>
                <a:latin typeface="Tahoma"/>
                <a:cs typeface="Tahoma"/>
              </a:rPr>
              <a:t>o</a:t>
            </a:r>
            <a:r>
              <a:rPr sz="1850" spc="5" dirty="0">
                <a:solidFill>
                  <a:srgbClr val="050A2F"/>
                </a:solidFill>
                <a:latin typeface="Tahoma"/>
                <a:cs typeface="Tahoma"/>
              </a:rPr>
              <a:t>g</a:t>
            </a:r>
            <a:r>
              <a:rPr sz="1850" spc="80" dirty="0">
                <a:solidFill>
                  <a:srgbClr val="050A2F"/>
                </a:solidFill>
                <a:latin typeface="Tahoma"/>
                <a:cs typeface="Tahoma"/>
              </a:rPr>
              <a:t>r</a:t>
            </a:r>
            <a:r>
              <a:rPr sz="1850" spc="35" dirty="0">
                <a:solidFill>
                  <a:srgbClr val="050A2F"/>
                </a:solidFill>
                <a:latin typeface="Tahoma"/>
                <a:cs typeface="Tahoma"/>
              </a:rPr>
              <a:t>a</a:t>
            </a:r>
            <a:r>
              <a:rPr sz="1850" spc="-15" dirty="0">
                <a:solidFill>
                  <a:srgbClr val="050A2F"/>
                </a:solidFill>
                <a:latin typeface="Tahoma"/>
                <a:cs typeface="Tahoma"/>
              </a:rPr>
              <a:t>p</a:t>
            </a:r>
            <a:r>
              <a:rPr sz="1850" spc="-100" dirty="0">
                <a:solidFill>
                  <a:srgbClr val="050A2F"/>
                </a:solidFill>
                <a:latin typeface="Tahoma"/>
                <a:cs typeface="Tahoma"/>
              </a:rPr>
              <a:t>h</a:t>
            </a:r>
            <a:r>
              <a:rPr sz="1850" spc="-5" dirty="0">
                <a:solidFill>
                  <a:srgbClr val="050A2F"/>
                </a:solidFill>
                <a:latin typeface="Tahoma"/>
                <a:cs typeface="Tahoma"/>
              </a:rPr>
              <a:t>y</a:t>
            </a:r>
            <a:r>
              <a:rPr sz="1850" spc="-170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850" spc="-114" dirty="0">
                <a:solidFill>
                  <a:srgbClr val="050A2F"/>
                </a:solidFill>
                <a:latin typeface="Tahoma"/>
                <a:cs typeface="Tahoma"/>
              </a:rPr>
              <a:t>T</a:t>
            </a:r>
            <a:r>
              <a:rPr sz="1850" spc="-5" dirty="0">
                <a:solidFill>
                  <a:srgbClr val="050A2F"/>
                </a:solidFill>
                <a:latin typeface="Tahoma"/>
                <a:cs typeface="Tahoma"/>
              </a:rPr>
              <a:t>e</a:t>
            </a:r>
            <a:r>
              <a:rPr sz="1850" spc="95" dirty="0">
                <a:solidFill>
                  <a:srgbClr val="050A2F"/>
                </a:solidFill>
                <a:latin typeface="Tahoma"/>
                <a:cs typeface="Tahoma"/>
              </a:rPr>
              <a:t>c</a:t>
            </a:r>
            <a:r>
              <a:rPr sz="1850" spc="-120" dirty="0">
                <a:solidFill>
                  <a:srgbClr val="050A2F"/>
                </a:solidFill>
                <a:latin typeface="Tahoma"/>
                <a:cs typeface="Tahoma"/>
              </a:rPr>
              <a:t>h</a:t>
            </a:r>
            <a:r>
              <a:rPr sz="1850" spc="-100" dirty="0">
                <a:solidFill>
                  <a:srgbClr val="050A2F"/>
                </a:solidFill>
                <a:latin typeface="Tahoma"/>
                <a:cs typeface="Tahoma"/>
              </a:rPr>
              <a:t>n</a:t>
            </a:r>
            <a:r>
              <a:rPr sz="1850" spc="-70" dirty="0">
                <a:solidFill>
                  <a:srgbClr val="050A2F"/>
                </a:solidFill>
                <a:latin typeface="Tahoma"/>
                <a:cs typeface="Tahoma"/>
              </a:rPr>
              <a:t>i</a:t>
            </a:r>
            <a:r>
              <a:rPr sz="1850" spc="-15" dirty="0">
                <a:solidFill>
                  <a:srgbClr val="050A2F"/>
                </a:solidFill>
                <a:latin typeface="Tahoma"/>
                <a:cs typeface="Tahoma"/>
              </a:rPr>
              <a:t>q</a:t>
            </a:r>
            <a:r>
              <a:rPr sz="1850" spc="-100" dirty="0">
                <a:solidFill>
                  <a:srgbClr val="050A2F"/>
                </a:solidFill>
                <a:latin typeface="Tahoma"/>
                <a:cs typeface="Tahoma"/>
              </a:rPr>
              <a:t>u</a:t>
            </a:r>
            <a:r>
              <a:rPr sz="1850" spc="-10" dirty="0">
                <a:solidFill>
                  <a:srgbClr val="050A2F"/>
                </a:solidFill>
                <a:latin typeface="Tahoma"/>
                <a:cs typeface="Tahoma"/>
              </a:rPr>
              <a:t>e</a:t>
            </a:r>
            <a:r>
              <a:rPr sz="1850" spc="-180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850" spc="10" dirty="0">
                <a:solidFill>
                  <a:srgbClr val="050A2F"/>
                </a:solidFill>
                <a:latin typeface="Tahoma"/>
                <a:cs typeface="Tahoma"/>
              </a:rPr>
              <a:t>B</a:t>
            </a:r>
            <a:r>
              <a:rPr sz="1850" spc="35" dirty="0">
                <a:solidFill>
                  <a:srgbClr val="050A2F"/>
                </a:solidFill>
                <a:latin typeface="Tahoma"/>
                <a:cs typeface="Tahoma"/>
              </a:rPr>
              <a:t>as</a:t>
            </a:r>
            <a:r>
              <a:rPr sz="1850" spc="-5" dirty="0">
                <a:solidFill>
                  <a:srgbClr val="050A2F"/>
                </a:solidFill>
                <a:latin typeface="Tahoma"/>
                <a:cs typeface="Tahoma"/>
              </a:rPr>
              <a:t>e</a:t>
            </a:r>
            <a:r>
              <a:rPr sz="1850" dirty="0">
                <a:solidFill>
                  <a:srgbClr val="050A2F"/>
                </a:solidFill>
                <a:latin typeface="Tahoma"/>
                <a:cs typeface="Tahoma"/>
              </a:rPr>
              <a:t>d</a:t>
            </a:r>
            <a:r>
              <a:rPr sz="1850" spc="-185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850" spc="75" dirty="0">
                <a:solidFill>
                  <a:srgbClr val="050A2F"/>
                </a:solidFill>
                <a:latin typeface="Tahoma"/>
                <a:cs typeface="Tahoma"/>
              </a:rPr>
              <a:t>O</a:t>
            </a:r>
            <a:r>
              <a:rPr sz="1850" spc="-110" dirty="0">
                <a:solidFill>
                  <a:srgbClr val="050A2F"/>
                </a:solidFill>
                <a:latin typeface="Tahoma"/>
                <a:cs typeface="Tahoma"/>
              </a:rPr>
              <a:t>n</a:t>
            </a:r>
            <a:r>
              <a:rPr sz="1850" spc="-175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850" spc="65" dirty="0">
                <a:solidFill>
                  <a:srgbClr val="050A2F"/>
                </a:solidFill>
                <a:latin typeface="Tahoma"/>
                <a:cs typeface="Tahoma"/>
              </a:rPr>
              <a:t>P</a:t>
            </a:r>
            <a:r>
              <a:rPr sz="1850" spc="80" dirty="0">
                <a:solidFill>
                  <a:srgbClr val="050A2F"/>
                </a:solidFill>
                <a:latin typeface="Tahoma"/>
                <a:cs typeface="Tahoma"/>
              </a:rPr>
              <a:t>r</a:t>
            </a:r>
            <a:r>
              <a:rPr sz="1850" spc="-5" dirty="0">
                <a:solidFill>
                  <a:srgbClr val="050A2F"/>
                </a:solidFill>
                <a:latin typeface="Tahoma"/>
                <a:cs typeface="Tahoma"/>
              </a:rPr>
              <a:t>e</a:t>
            </a:r>
            <a:r>
              <a:rPr sz="1850" spc="-15" dirty="0">
                <a:solidFill>
                  <a:srgbClr val="050A2F"/>
                </a:solidFill>
                <a:latin typeface="Tahoma"/>
                <a:cs typeface="Tahoma"/>
              </a:rPr>
              <a:t>d</a:t>
            </a:r>
            <a:r>
              <a:rPr sz="1850" spc="-5" dirty="0">
                <a:solidFill>
                  <a:srgbClr val="050A2F"/>
                </a:solidFill>
                <a:latin typeface="Tahoma"/>
                <a:cs typeface="Tahoma"/>
              </a:rPr>
              <a:t>e</a:t>
            </a:r>
            <a:r>
              <a:rPr sz="1850" spc="125" dirty="0">
                <a:solidFill>
                  <a:srgbClr val="050A2F"/>
                </a:solidFill>
                <a:latin typeface="Tahoma"/>
                <a:cs typeface="Tahoma"/>
              </a:rPr>
              <a:t>t</a:t>
            </a:r>
            <a:r>
              <a:rPr sz="1850" spc="-5" dirty="0">
                <a:solidFill>
                  <a:srgbClr val="050A2F"/>
                </a:solidFill>
                <a:latin typeface="Tahoma"/>
                <a:cs typeface="Tahoma"/>
              </a:rPr>
              <a:t>e</a:t>
            </a:r>
            <a:r>
              <a:rPr sz="1850" spc="80" dirty="0">
                <a:solidFill>
                  <a:srgbClr val="050A2F"/>
                </a:solidFill>
                <a:latin typeface="Tahoma"/>
                <a:cs typeface="Tahoma"/>
              </a:rPr>
              <a:t>r</a:t>
            </a:r>
            <a:r>
              <a:rPr sz="1850" spc="-60" dirty="0">
                <a:solidFill>
                  <a:srgbClr val="050A2F"/>
                </a:solidFill>
                <a:latin typeface="Tahoma"/>
                <a:cs typeface="Tahoma"/>
              </a:rPr>
              <a:t>m</a:t>
            </a:r>
            <a:r>
              <a:rPr sz="1850" spc="-50" dirty="0">
                <a:solidFill>
                  <a:srgbClr val="050A2F"/>
                </a:solidFill>
                <a:latin typeface="Tahoma"/>
                <a:cs typeface="Tahoma"/>
              </a:rPr>
              <a:t>i</a:t>
            </a:r>
            <a:r>
              <a:rPr sz="1850" spc="-120" dirty="0">
                <a:solidFill>
                  <a:srgbClr val="050A2F"/>
                </a:solidFill>
                <a:latin typeface="Tahoma"/>
                <a:cs typeface="Tahoma"/>
              </a:rPr>
              <a:t>n</a:t>
            </a:r>
            <a:r>
              <a:rPr sz="1850" spc="-5" dirty="0">
                <a:solidFill>
                  <a:srgbClr val="050A2F"/>
                </a:solidFill>
                <a:latin typeface="Tahoma"/>
                <a:cs typeface="Tahoma"/>
              </a:rPr>
              <a:t>e</a:t>
            </a:r>
            <a:r>
              <a:rPr sz="1850" spc="-15" dirty="0">
                <a:solidFill>
                  <a:srgbClr val="050A2F"/>
                </a:solidFill>
                <a:latin typeface="Tahoma"/>
                <a:cs typeface="Tahoma"/>
              </a:rPr>
              <a:t>d</a:t>
            </a:r>
            <a:r>
              <a:rPr sz="1850" spc="45" dirty="0">
                <a:solidFill>
                  <a:srgbClr val="050A2F"/>
                </a:solidFill>
                <a:latin typeface="Tahoma"/>
                <a:cs typeface="Tahoma"/>
              </a:rPr>
              <a:t>P</a:t>
            </a:r>
            <a:r>
              <a:rPr sz="1850" spc="35" dirty="0">
                <a:solidFill>
                  <a:srgbClr val="050A2F"/>
                </a:solidFill>
                <a:latin typeface="Tahoma"/>
                <a:cs typeface="Tahoma"/>
              </a:rPr>
              <a:t>a</a:t>
            </a:r>
            <a:r>
              <a:rPr sz="1850" spc="125" dirty="0">
                <a:solidFill>
                  <a:srgbClr val="050A2F"/>
                </a:solidFill>
                <a:latin typeface="Tahoma"/>
                <a:cs typeface="Tahoma"/>
              </a:rPr>
              <a:t>tt</a:t>
            </a:r>
            <a:r>
              <a:rPr sz="1850" spc="-5" dirty="0">
                <a:solidFill>
                  <a:srgbClr val="050A2F"/>
                </a:solidFill>
                <a:latin typeface="Tahoma"/>
                <a:cs typeface="Tahoma"/>
              </a:rPr>
              <a:t>e</a:t>
            </a:r>
            <a:r>
              <a:rPr sz="1850" spc="80" dirty="0">
                <a:solidFill>
                  <a:srgbClr val="050A2F"/>
                </a:solidFill>
                <a:latin typeface="Tahoma"/>
                <a:cs typeface="Tahoma"/>
              </a:rPr>
              <a:t>r</a:t>
            </a:r>
            <a:r>
              <a:rPr sz="1850" spc="-110" dirty="0">
                <a:solidFill>
                  <a:srgbClr val="050A2F"/>
                </a:solidFill>
                <a:latin typeface="Tahoma"/>
                <a:cs typeface="Tahoma"/>
              </a:rPr>
              <a:t>n</a:t>
            </a:r>
            <a:r>
              <a:rPr sz="1850" spc="-195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850" spc="30" dirty="0">
                <a:solidFill>
                  <a:srgbClr val="050A2F"/>
                </a:solidFill>
                <a:latin typeface="Tahoma"/>
                <a:cs typeface="Tahoma"/>
              </a:rPr>
              <a:t>A</a:t>
            </a:r>
            <a:r>
              <a:rPr sz="1850" spc="-120" dirty="0">
                <a:solidFill>
                  <a:srgbClr val="050A2F"/>
                </a:solidFill>
                <a:latin typeface="Tahoma"/>
                <a:cs typeface="Tahoma"/>
              </a:rPr>
              <a:t>n</a:t>
            </a:r>
            <a:r>
              <a:rPr sz="1850" dirty="0">
                <a:solidFill>
                  <a:srgbClr val="050A2F"/>
                </a:solidFill>
                <a:latin typeface="Tahoma"/>
                <a:cs typeface="Tahoma"/>
              </a:rPr>
              <a:t>d  </a:t>
            </a:r>
            <a:r>
              <a:rPr sz="1850" spc="-95" dirty="0">
                <a:solidFill>
                  <a:srgbClr val="050A2F"/>
                </a:solidFill>
                <a:latin typeface="Tahoma"/>
                <a:cs typeface="Tahoma"/>
              </a:rPr>
              <a:t>H</a:t>
            </a:r>
            <a:r>
              <a:rPr sz="1850" spc="-70" dirty="0">
                <a:solidFill>
                  <a:srgbClr val="050A2F"/>
                </a:solidFill>
                <a:latin typeface="Tahoma"/>
                <a:cs typeface="Tahoma"/>
              </a:rPr>
              <a:t>i</a:t>
            </a:r>
            <a:r>
              <a:rPr sz="1850" spc="15" dirty="0">
                <a:solidFill>
                  <a:srgbClr val="050A2F"/>
                </a:solidFill>
                <a:latin typeface="Tahoma"/>
                <a:cs typeface="Tahoma"/>
              </a:rPr>
              <a:t>s</a:t>
            </a:r>
            <a:r>
              <a:rPr sz="1850" spc="125" dirty="0">
                <a:solidFill>
                  <a:srgbClr val="050A2F"/>
                </a:solidFill>
                <a:latin typeface="Tahoma"/>
                <a:cs typeface="Tahoma"/>
              </a:rPr>
              <a:t>t</a:t>
            </a:r>
            <a:r>
              <a:rPr sz="1850" dirty="0">
                <a:solidFill>
                  <a:srgbClr val="050A2F"/>
                </a:solidFill>
                <a:latin typeface="Tahoma"/>
                <a:cs typeface="Tahoma"/>
              </a:rPr>
              <a:t>o</a:t>
            </a:r>
            <a:r>
              <a:rPr sz="1850" spc="-15" dirty="0">
                <a:solidFill>
                  <a:srgbClr val="050A2F"/>
                </a:solidFill>
                <a:latin typeface="Tahoma"/>
                <a:cs typeface="Tahoma"/>
              </a:rPr>
              <a:t>g</a:t>
            </a:r>
            <a:r>
              <a:rPr sz="1850" spc="95" dirty="0">
                <a:solidFill>
                  <a:srgbClr val="050A2F"/>
                </a:solidFill>
                <a:latin typeface="Tahoma"/>
                <a:cs typeface="Tahoma"/>
              </a:rPr>
              <a:t>r</a:t>
            </a:r>
            <a:r>
              <a:rPr sz="1850" spc="35" dirty="0">
                <a:solidFill>
                  <a:srgbClr val="050A2F"/>
                </a:solidFill>
                <a:latin typeface="Tahoma"/>
                <a:cs typeface="Tahoma"/>
              </a:rPr>
              <a:t>a</a:t>
            </a:r>
            <a:r>
              <a:rPr sz="1850" spc="-60" dirty="0">
                <a:solidFill>
                  <a:srgbClr val="050A2F"/>
                </a:solidFill>
                <a:latin typeface="Tahoma"/>
                <a:cs typeface="Tahoma"/>
              </a:rPr>
              <a:t>m</a:t>
            </a:r>
            <a:r>
              <a:rPr sz="1850" spc="-170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850" spc="30" dirty="0">
                <a:solidFill>
                  <a:srgbClr val="050A2F"/>
                </a:solidFill>
                <a:latin typeface="Tahoma"/>
                <a:cs typeface="Tahoma"/>
              </a:rPr>
              <a:t>A</a:t>
            </a:r>
            <a:r>
              <a:rPr sz="1850" spc="-120" dirty="0">
                <a:solidFill>
                  <a:srgbClr val="050A2F"/>
                </a:solidFill>
                <a:latin typeface="Tahoma"/>
                <a:cs typeface="Tahoma"/>
              </a:rPr>
              <a:t>n</a:t>
            </a:r>
            <a:r>
              <a:rPr sz="1850" spc="35" dirty="0">
                <a:solidFill>
                  <a:srgbClr val="050A2F"/>
                </a:solidFill>
                <a:latin typeface="Tahoma"/>
                <a:cs typeface="Tahoma"/>
              </a:rPr>
              <a:t>a</a:t>
            </a:r>
            <a:r>
              <a:rPr sz="1850" spc="-90" dirty="0">
                <a:solidFill>
                  <a:srgbClr val="050A2F"/>
                </a:solidFill>
                <a:latin typeface="Tahoma"/>
                <a:cs typeface="Tahoma"/>
              </a:rPr>
              <a:t>l</a:t>
            </a:r>
            <a:r>
              <a:rPr sz="1850" spc="-10" dirty="0">
                <a:solidFill>
                  <a:srgbClr val="050A2F"/>
                </a:solidFill>
                <a:latin typeface="Tahoma"/>
                <a:cs typeface="Tahoma"/>
              </a:rPr>
              <a:t>y</a:t>
            </a:r>
            <a:r>
              <a:rPr sz="1850" spc="35" dirty="0">
                <a:solidFill>
                  <a:srgbClr val="050A2F"/>
                </a:solidFill>
                <a:latin typeface="Tahoma"/>
                <a:cs typeface="Tahoma"/>
              </a:rPr>
              <a:t>s</a:t>
            </a:r>
            <a:r>
              <a:rPr sz="1850" spc="-70" dirty="0">
                <a:solidFill>
                  <a:srgbClr val="050A2F"/>
                </a:solidFill>
                <a:latin typeface="Tahoma"/>
                <a:cs typeface="Tahoma"/>
              </a:rPr>
              <a:t>i</a:t>
            </a:r>
            <a:r>
              <a:rPr sz="1850" spc="15" dirty="0">
                <a:solidFill>
                  <a:srgbClr val="050A2F"/>
                </a:solidFill>
                <a:latin typeface="Tahoma"/>
                <a:cs typeface="Tahoma"/>
              </a:rPr>
              <a:t>s</a:t>
            </a:r>
            <a:r>
              <a:rPr sz="1850" spc="-55" dirty="0">
                <a:solidFill>
                  <a:srgbClr val="050A2F"/>
                </a:solidFill>
                <a:latin typeface="Tahoma"/>
                <a:cs typeface="Tahoma"/>
              </a:rPr>
              <a:t>”</a:t>
            </a:r>
            <a:r>
              <a:rPr sz="1850" spc="-155" dirty="0">
                <a:solidFill>
                  <a:srgbClr val="050A2F"/>
                </a:solidFill>
                <a:latin typeface="Tahoma"/>
                <a:cs typeface="Tahoma"/>
              </a:rPr>
              <a:t>,</a:t>
            </a:r>
            <a:r>
              <a:rPr sz="1850" spc="-95" dirty="0">
                <a:solidFill>
                  <a:srgbClr val="050A2F"/>
                </a:solidFill>
                <a:latin typeface="Tahoma"/>
                <a:cs typeface="Tahoma"/>
              </a:rPr>
              <a:t>H</a:t>
            </a:r>
            <a:r>
              <a:rPr sz="1850" spc="35" dirty="0">
                <a:solidFill>
                  <a:srgbClr val="050A2F"/>
                </a:solidFill>
                <a:latin typeface="Tahoma"/>
                <a:cs typeface="Tahoma"/>
              </a:rPr>
              <a:t>a</a:t>
            </a:r>
            <a:r>
              <a:rPr sz="1850" spc="-10" dirty="0">
                <a:solidFill>
                  <a:srgbClr val="050A2F"/>
                </a:solidFill>
                <a:latin typeface="Tahoma"/>
                <a:cs typeface="Tahoma"/>
              </a:rPr>
              <a:t>y</a:t>
            </a:r>
            <a:r>
              <a:rPr sz="1850" spc="40" dirty="0">
                <a:solidFill>
                  <a:srgbClr val="050A2F"/>
                </a:solidFill>
                <a:latin typeface="Tahoma"/>
                <a:cs typeface="Tahoma"/>
              </a:rPr>
              <a:t>a</a:t>
            </a:r>
            <a:r>
              <a:rPr sz="1850" spc="-170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850" spc="85" dirty="0">
                <a:solidFill>
                  <a:srgbClr val="050A2F"/>
                </a:solidFill>
                <a:latin typeface="Tahoma"/>
                <a:cs typeface="Tahoma"/>
              </a:rPr>
              <a:t>M</a:t>
            </a:r>
            <a:r>
              <a:rPr sz="1850" dirty="0">
                <a:solidFill>
                  <a:srgbClr val="050A2F"/>
                </a:solidFill>
                <a:latin typeface="Tahoma"/>
                <a:cs typeface="Tahoma"/>
              </a:rPr>
              <a:t>o</a:t>
            </a:r>
            <a:r>
              <a:rPr sz="1850" spc="-120" dirty="0">
                <a:solidFill>
                  <a:srgbClr val="050A2F"/>
                </a:solidFill>
                <a:latin typeface="Tahoma"/>
                <a:cs typeface="Tahoma"/>
              </a:rPr>
              <a:t>h</a:t>
            </a:r>
            <a:r>
              <a:rPr sz="1850" spc="35" dirty="0">
                <a:solidFill>
                  <a:srgbClr val="050A2F"/>
                </a:solidFill>
                <a:latin typeface="Tahoma"/>
                <a:cs typeface="Tahoma"/>
              </a:rPr>
              <a:t>a</a:t>
            </a:r>
            <a:r>
              <a:rPr sz="1850" spc="-60" dirty="0">
                <a:solidFill>
                  <a:srgbClr val="050A2F"/>
                </a:solidFill>
                <a:latin typeface="Tahoma"/>
                <a:cs typeface="Tahoma"/>
              </a:rPr>
              <a:t>mm</a:t>
            </a:r>
            <a:r>
              <a:rPr sz="1850" spc="35" dirty="0">
                <a:solidFill>
                  <a:srgbClr val="050A2F"/>
                </a:solidFill>
                <a:latin typeface="Tahoma"/>
                <a:cs typeface="Tahoma"/>
              </a:rPr>
              <a:t>a</a:t>
            </a:r>
            <a:r>
              <a:rPr sz="1850" dirty="0">
                <a:solidFill>
                  <a:srgbClr val="050A2F"/>
                </a:solidFill>
                <a:latin typeface="Tahoma"/>
                <a:cs typeface="Tahoma"/>
              </a:rPr>
              <a:t>d</a:t>
            </a:r>
            <a:r>
              <a:rPr sz="1850" spc="-145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850" spc="30" dirty="0">
                <a:solidFill>
                  <a:srgbClr val="050A2F"/>
                </a:solidFill>
                <a:latin typeface="Tahoma"/>
                <a:cs typeface="Tahoma"/>
              </a:rPr>
              <a:t>A</a:t>
            </a:r>
            <a:r>
              <a:rPr sz="1850" spc="-95" dirty="0">
                <a:solidFill>
                  <a:srgbClr val="050A2F"/>
                </a:solidFill>
                <a:latin typeface="Tahoma"/>
                <a:cs typeface="Tahoma"/>
              </a:rPr>
              <a:t>l</a:t>
            </a:r>
            <a:r>
              <a:rPr sz="1850" spc="-180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850" spc="-114" dirty="0">
                <a:solidFill>
                  <a:srgbClr val="050A2F"/>
                </a:solidFill>
                <a:latin typeface="Tahoma"/>
                <a:cs typeface="Tahoma"/>
              </a:rPr>
              <a:t>H</a:t>
            </a:r>
            <a:r>
              <a:rPr sz="1850" spc="35" dirty="0">
                <a:solidFill>
                  <a:srgbClr val="050A2F"/>
                </a:solidFill>
                <a:latin typeface="Tahoma"/>
                <a:cs typeface="Tahoma"/>
              </a:rPr>
              <a:t>a</a:t>
            </a:r>
            <a:r>
              <a:rPr sz="1850" spc="-170" dirty="0">
                <a:solidFill>
                  <a:srgbClr val="050A2F"/>
                </a:solidFill>
                <a:latin typeface="Tahoma"/>
                <a:cs typeface="Tahoma"/>
              </a:rPr>
              <a:t>j</a:t>
            </a:r>
            <a:endParaRPr sz="1850">
              <a:latin typeface="Tahoma"/>
              <a:cs typeface="Tahoma"/>
            </a:endParaRPr>
          </a:p>
          <a:p>
            <a:pPr marL="292735" indent="-280670">
              <a:lnSpc>
                <a:spcPct val="100000"/>
              </a:lnSpc>
              <a:spcBef>
                <a:spcPts val="894"/>
              </a:spcBef>
              <a:buClr>
                <a:srgbClr val="050A2F"/>
              </a:buClr>
              <a:buFont typeface="Tahoma"/>
              <a:buAutoNum type="arabicPlain"/>
              <a:tabLst>
                <a:tab pos="293370" algn="l"/>
              </a:tabLst>
            </a:pPr>
            <a:r>
              <a:rPr sz="1850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Image</a:t>
            </a:r>
            <a:r>
              <a:rPr sz="1850" u="heavy" spc="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sz="185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Steganography</a:t>
            </a:r>
            <a:r>
              <a:rPr sz="1850" u="heavy" spc="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sz="1850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Explained</a:t>
            </a:r>
            <a:r>
              <a:rPr sz="1850" u="heavy" spc="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sz="1850" u="heavy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| </a:t>
            </a:r>
            <a:r>
              <a:rPr sz="1850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What</a:t>
            </a:r>
            <a:r>
              <a:rPr sz="185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sz="1850" u="heavy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is </a:t>
            </a:r>
            <a:r>
              <a:rPr sz="1850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Image</a:t>
            </a:r>
            <a:r>
              <a:rPr sz="1850" u="heavy" spc="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sz="185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Steganography?</a:t>
            </a:r>
            <a:endParaRPr sz="1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85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(mygreatlearning.com)</a:t>
            </a:r>
            <a:endParaRPr sz="1850">
              <a:latin typeface="Calibri"/>
              <a:cs typeface="Calibri"/>
            </a:endParaRPr>
          </a:p>
          <a:p>
            <a:pPr marL="291465" indent="-279400">
              <a:lnSpc>
                <a:spcPct val="100000"/>
              </a:lnSpc>
              <a:spcBef>
                <a:spcPts val="1235"/>
              </a:spcBef>
              <a:buClr>
                <a:srgbClr val="050A2F"/>
              </a:buClr>
              <a:buFont typeface="Tahoma"/>
              <a:buAutoNum type="arabicPlain" startAt="5"/>
              <a:tabLst>
                <a:tab pos="292100" algn="l"/>
              </a:tabLst>
            </a:pPr>
            <a:r>
              <a:rPr sz="185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multimedia_forensics.fina11.pdf</a:t>
            </a:r>
            <a:r>
              <a:rPr sz="1850" u="heavy" spc="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sz="1850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(columbia.edu)</a:t>
            </a:r>
            <a:endParaRPr sz="185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" y="5893307"/>
            <a:ext cx="618743" cy="6370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57716" y="5948171"/>
            <a:ext cx="1534668" cy="8382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4004" y="1808988"/>
            <a:ext cx="923543" cy="5105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1123188"/>
            <a:ext cx="1447800" cy="61417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57716" y="1367028"/>
            <a:ext cx="938783" cy="98602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6055" y="3433572"/>
            <a:ext cx="7196328" cy="33527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72668"/>
            <a:ext cx="5250180" cy="96469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23476" y="1367028"/>
            <a:ext cx="573023" cy="6035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03747" y="2203704"/>
            <a:ext cx="510539" cy="50596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4004" y="1866900"/>
            <a:ext cx="923543" cy="5059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53810" y="1721276"/>
            <a:ext cx="4384675" cy="9696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200" spc="-270" dirty="0"/>
              <a:t>A</a:t>
            </a:r>
            <a:r>
              <a:rPr sz="6200" spc="-450" dirty="0"/>
              <a:t>n</a:t>
            </a:r>
            <a:r>
              <a:rPr sz="6200" spc="-130" dirty="0"/>
              <a:t>y</a:t>
            </a:r>
            <a:r>
              <a:rPr sz="6200" spc="-585" dirty="0"/>
              <a:t> </a:t>
            </a:r>
            <a:r>
              <a:rPr sz="6200" dirty="0"/>
              <a:t>Q</a:t>
            </a:r>
            <a:r>
              <a:rPr sz="6200" spc="-509" dirty="0"/>
              <a:t>u</a:t>
            </a:r>
            <a:r>
              <a:rPr sz="6200" spc="-50" dirty="0"/>
              <a:t>e</a:t>
            </a:r>
            <a:r>
              <a:rPr sz="6200" spc="490" dirty="0"/>
              <a:t>r</a:t>
            </a:r>
            <a:r>
              <a:rPr sz="6200" spc="-245" dirty="0"/>
              <a:t>i</a:t>
            </a:r>
            <a:r>
              <a:rPr sz="6200" spc="-110" dirty="0"/>
              <a:t>e</a:t>
            </a:r>
            <a:r>
              <a:rPr sz="6200" spc="-400" dirty="0"/>
              <a:t>s</a:t>
            </a:r>
            <a:endParaRPr sz="6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53840" y="5199888"/>
            <a:ext cx="6638544" cy="158648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72668"/>
            <a:ext cx="5250180" cy="96469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23476" y="1367028"/>
            <a:ext cx="573023" cy="6035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03747" y="2203704"/>
            <a:ext cx="510539" cy="50596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4004" y="1866900"/>
            <a:ext cx="923543" cy="5059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00335" y="3046334"/>
            <a:ext cx="3695700" cy="9696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200" spc="-200" dirty="0"/>
              <a:t>T</a:t>
            </a:r>
            <a:r>
              <a:rPr sz="6200" spc="-450" dirty="0"/>
              <a:t>h</a:t>
            </a:r>
            <a:r>
              <a:rPr sz="6200" spc="140" dirty="0"/>
              <a:t>a</a:t>
            </a:r>
            <a:r>
              <a:rPr sz="6200" spc="-450" dirty="0"/>
              <a:t>n</a:t>
            </a:r>
            <a:r>
              <a:rPr sz="6200" spc="-245" dirty="0"/>
              <a:t>k</a:t>
            </a:r>
            <a:r>
              <a:rPr sz="6200" spc="-600" dirty="0"/>
              <a:t> </a:t>
            </a:r>
            <a:r>
              <a:rPr sz="6200" spc="-240" dirty="0"/>
              <a:t>Y</a:t>
            </a:r>
            <a:r>
              <a:rPr sz="6200" spc="-325" dirty="0"/>
              <a:t>o</a:t>
            </a:r>
            <a:r>
              <a:rPr sz="6200" spc="-465" dirty="0"/>
              <a:t>u</a:t>
            </a:r>
            <a:endParaRPr sz="6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1663" y="2807208"/>
            <a:ext cx="594360" cy="585470"/>
            <a:chOff x="1121663" y="2807208"/>
            <a:chExt cx="594360" cy="585470"/>
          </a:xfrm>
        </p:grpSpPr>
        <p:sp>
          <p:nvSpPr>
            <p:cNvPr id="3" name="object 3"/>
            <p:cNvSpPr/>
            <p:nvPr/>
          </p:nvSpPr>
          <p:spPr>
            <a:xfrm>
              <a:off x="1178052" y="2855975"/>
              <a:ext cx="538480" cy="536575"/>
            </a:xfrm>
            <a:custGeom>
              <a:avLst/>
              <a:gdLst/>
              <a:ahLst/>
              <a:cxnLst/>
              <a:rect l="l" t="t" r="r" b="b"/>
              <a:pathLst>
                <a:path w="538480" h="536575">
                  <a:moveTo>
                    <a:pt x="537972" y="0"/>
                  </a:moveTo>
                  <a:lnTo>
                    <a:pt x="0" y="0"/>
                  </a:lnTo>
                  <a:lnTo>
                    <a:pt x="0" y="487680"/>
                  </a:lnTo>
                  <a:lnTo>
                    <a:pt x="0" y="536448"/>
                  </a:lnTo>
                  <a:lnTo>
                    <a:pt x="537972" y="536448"/>
                  </a:lnTo>
                  <a:lnTo>
                    <a:pt x="537972" y="487680"/>
                  </a:lnTo>
                  <a:lnTo>
                    <a:pt x="537972" y="0"/>
                  </a:lnTo>
                  <a:close/>
                </a:path>
              </a:pathLst>
            </a:custGeom>
            <a:solidFill>
              <a:srgbClr val="050A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21663" y="2807208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536447" y="536448"/>
                  </a:moveTo>
                  <a:lnTo>
                    <a:pt x="0" y="536448"/>
                  </a:lnTo>
                  <a:lnTo>
                    <a:pt x="0" y="0"/>
                  </a:lnTo>
                  <a:lnTo>
                    <a:pt x="536447" y="0"/>
                  </a:lnTo>
                  <a:lnTo>
                    <a:pt x="536447" y="536448"/>
                  </a:lnTo>
                  <a:close/>
                </a:path>
              </a:pathLst>
            </a:custGeom>
            <a:solidFill>
              <a:srgbClr val="5BB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077468" y="3837432"/>
            <a:ext cx="594360" cy="585470"/>
            <a:chOff x="1077468" y="3837432"/>
            <a:chExt cx="594360" cy="585470"/>
          </a:xfrm>
        </p:grpSpPr>
        <p:sp>
          <p:nvSpPr>
            <p:cNvPr id="6" name="object 6"/>
            <p:cNvSpPr/>
            <p:nvPr/>
          </p:nvSpPr>
          <p:spPr>
            <a:xfrm>
              <a:off x="1135367" y="3886199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536460" y="0"/>
                  </a:moveTo>
                  <a:lnTo>
                    <a:pt x="0" y="0"/>
                  </a:lnTo>
                  <a:lnTo>
                    <a:pt x="0" y="487692"/>
                  </a:lnTo>
                  <a:lnTo>
                    <a:pt x="0" y="536448"/>
                  </a:lnTo>
                  <a:lnTo>
                    <a:pt x="536460" y="536448"/>
                  </a:lnTo>
                  <a:lnTo>
                    <a:pt x="536460" y="487692"/>
                  </a:lnTo>
                  <a:lnTo>
                    <a:pt x="536460" y="0"/>
                  </a:lnTo>
                  <a:close/>
                </a:path>
              </a:pathLst>
            </a:custGeom>
            <a:solidFill>
              <a:srgbClr val="050A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77468" y="3837432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536447" y="536448"/>
                  </a:moveTo>
                  <a:lnTo>
                    <a:pt x="0" y="536448"/>
                  </a:lnTo>
                  <a:lnTo>
                    <a:pt x="0" y="0"/>
                  </a:lnTo>
                  <a:lnTo>
                    <a:pt x="536447" y="0"/>
                  </a:lnTo>
                  <a:lnTo>
                    <a:pt x="536447" y="536448"/>
                  </a:lnTo>
                  <a:close/>
                </a:path>
              </a:pathLst>
            </a:custGeom>
            <a:solidFill>
              <a:srgbClr val="5BB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37451" y="2792831"/>
            <a:ext cx="1651635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spc="-40" dirty="0">
                <a:solidFill>
                  <a:srgbClr val="11219C"/>
                </a:solidFill>
                <a:latin typeface="Tahoma"/>
                <a:cs typeface="Tahoma"/>
              </a:rPr>
              <a:t>Introduction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37451" y="3858183"/>
            <a:ext cx="254127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spc="-114" dirty="0">
                <a:solidFill>
                  <a:srgbClr val="11219C"/>
                </a:solidFill>
                <a:latin typeface="Tahoma"/>
                <a:cs typeface="Tahoma"/>
              </a:rPr>
              <a:t>L</a:t>
            </a:r>
            <a:r>
              <a:rPr sz="2450" spc="-95" dirty="0">
                <a:solidFill>
                  <a:srgbClr val="11219C"/>
                </a:solidFill>
                <a:latin typeface="Tahoma"/>
                <a:cs typeface="Tahoma"/>
              </a:rPr>
              <a:t>i</a:t>
            </a:r>
            <a:r>
              <a:rPr sz="2450" spc="160" dirty="0">
                <a:solidFill>
                  <a:srgbClr val="11219C"/>
                </a:solidFill>
                <a:latin typeface="Tahoma"/>
                <a:cs typeface="Tahoma"/>
              </a:rPr>
              <a:t>t</a:t>
            </a:r>
            <a:r>
              <a:rPr sz="2450" spc="-15" dirty="0">
                <a:solidFill>
                  <a:srgbClr val="11219C"/>
                </a:solidFill>
                <a:latin typeface="Tahoma"/>
                <a:cs typeface="Tahoma"/>
              </a:rPr>
              <a:t>e</a:t>
            </a:r>
            <a:r>
              <a:rPr sz="2450" spc="95" dirty="0">
                <a:solidFill>
                  <a:srgbClr val="11219C"/>
                </a:solidFill>
                <a:latin typeface="Tahoma"/>
                <a:cs typeface="Tahoma"/>
              </a:rPr>
              <a:t>r</a:t>
            </a:r>
            <a:r>
              <a:rPr sz="2450" spc="35" dirty="0">
                <a:solidFill>
                  <a:srgbClr val="11219C"/>
                </a:solidFill>
                <a:latin typeface="Tahoma"/>
                <a:cs typeface="Tahoma"/>
              </a:rPr>
              <a:t>a</a:t>
            </a:r>
            <a:r>
              <a:rPr sz="2450" spc="160" dirty="0">
                <a:solidFill>
                  <a:srgbClr val="11219C"/>
                </a:solidFill>
                <a:latin typeface="Tahoma"/>
                <a:cs typeface="Tahoma"/>
              </a:rPr>
              <a:t>t</a:t>
            </a:r>
            <a:r>
              <a:rPr sz="2450" spc="-165" dirty="0">
                <a:solidFill>
                  <a:srgbClr val="11219C"/>
                </a:solidFill>
                <a:latin typeface="Tahoma"/>
                <a:cs typeface="Tahoma"/>
              </a:rPr>
              <a:t>u</a:t>
            </a:r>
            <a:r>
              <a:rPr sz="2450" spc="120" dirty="0">
                <a:solidFill>
                  <a:srgbClr val="11219C"/>
                </a:solidFill>
                <a:latin typeface="Tahoma"/>
                <a:cs typeface="Tahoma"/>
              </a:rPr>
              <a:t>r</a:t>
            </a:r>
            <a:r>
              <a:rPr sz="2450" spc="-20" dirty="0">
                <a:solidFill>
                  <a:srgbClr val="11219C"/>
                </a:solidFill>
                <a:latin typeface="Tahoma"/>
                <a:cs typeface="Tahoma"/>
              </a:rPr>
              <a:t>e</a:t>
            </a:r>
            <a:r>
              <a:rPr sz="2450" spc="-220" dirty="0">
                <a:solidFill>
                  <a:srgbClr val="11219C"/>
                </a:solidFill>
                <a:latin typeface="Tahoma"/>
                <a:cs typeface="Tahoma"/>
              </a:rPr>
              <a:t> </a:t>
            </a:r>
            <a:r>
              <a:rPr sz="2450" spc="20" dirty="0">
                <a:solidFill>
                  <a:srgbClr val="11219C"/>
                </a:solidFill>
                <a:latin typeface="Tahoma"/>
                <a:cs typeface="Tahoma"/>
              </a:rPr>
              <a:t>R</a:t>
            </a:r>
            <a:r>
              <a:rPr sz="2450" spc="-40" dirty="0">
                <a:solidFill>
                  <a:srgbClr val="11219C"/>
                </a:solidFill>
                <a:latin typeface="Tahoma"/>
                <a:cs typeface="Tahoma"/>
              </a:rPr>
              <a:t>e</a:t>
            </a:r>
            <a:r>
              <a:rPr sz="2450" spc="-70" dirty="0">
                <a:solidFill>
                  <a:srgbClr val="11219C"/>
                </a:solidFill>
                <a:latin typeface="Tahoma"/>
                <a:cs typeface="Tahoma"/>
              </a:rPr>
              <a:t>v</a:t>
            </a:r>
            <a:r>
              <a:rPr sz="2450" spc="-95" dirty="0">
                <a:solidFill>
                  <a:srgbClr val="11219C"/>
                </a:solidFill>
                <a:latin typeface="Tahoma"/>
                <a:cs typeface="Tahoma"/>
              </a:rPr>
              <a:t>i</a:t>
            </a:r>
            <a:r>
              <a:rPr sz="2450" spc="-40" dirty="0">
                <a:solidFill>
                  <a:srgbClr val="11219C"/>
                </a:solidFill>
                <a:latin typeface="Tahoma"/>
                <a:cs typeface="Tahoma"/>
              </a:rPr>
              <a:t>e</a:t>
            </a:r>
            <a:r>
              <a:rPr sz="2450" spc="20" dirty="0">
                <a:solidFill>
                  <a:srgbClr val="11219C"/>
                </a:solidFill>
                <a:latin typeface="Tahoma"/>
                <a:cs typeface="Tahoma"/>
              </a:rPr>
              <a:t>w</a:t>
            </a:r>
            <a:r>
              <a:rPr sz="2450" spc="15" dirty="0">
                <a:solidFill>
                  <a:srgbClr val="11219C"/>
                </a:solidFill>
                <a:latin typeface="Tahoma"/>
                <a:cs typeface="Tahoma"/>
              </a:rPr>
              <a:t>s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1663" y="2831592"/>
            <a:ext cx="536575" cy="536575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209"/>
              </a:spcBef>
            </a:pPr>
            <a:r>
              <a:rPr sz="2550" b="1" spc="-5" dirty="0">
                <a:solidFill>
                  <a:srgbClr val="F4F6FB"/>
                </a:solidFill>
                <a:latin typeface="Leelawadee UI"/>
                <a:cs typeface="Leelawadee UI"/>
              </a:rPr>
              <a:t>01</a:t>
            </a:r>
            <a:endParaRPr sz="2550">
              <a:latin typeface="Leelawadee UI"/>
              <a:cs typeface="Leelawade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7468" y="3861816"/>
            <a:ext cx="536575" cy="53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055">
              <a:lnSpc>
                <a:spcPts val="2995"/>
              </a:lnSpc>
            </a:pPr>
            <a:r>
              <a:rPr sz="2550" b="1" spc="-5" dirty="0">
                <a:solidFill>
                  <a:srgbClr val="F4F6FB"/>
                </a:solidFill>
                <a:latin typeface="Leelawadee UI"/>
                <a:cs typeface="Leelawadee UI"/>
              </a:rPr>
              <a:t>02</a:t>
            </a:r>
            <a:endParaRPr sz="2550">
              <a:latin typeface="Leelawadee UI"/>
              <a:cs typeface="Leelawadee U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538215" y="2830067"/>
            <a:ext cx="594360" cy="584200"/>
            <a:chOff x="5538215" y="2830067"/>
            <a:chExt cx="594360" cy="584200"/>
          </a:xfrm>
        </p:grpSpPr>
        <p:sp>
          <p:nvSpPr>
            <p:cNvPr id="13" name="object 13"/>
            <p:cNvSpPr/>
            <p:nvPr/>
          </p:nvSpPr>
          <p:spPr>
            <a:xfrm>
              <a:off x="5594591" y="2877311"/>
              <a:ext cx="538480" cy="536575"/>
            </a:xfrm>
            <a:custGeom>
              <a:avLst/>
              <a:gdLst/>
              <a:ahLst/>
              <a:cxnLst/>
              <a:rect l="l" t="t" r="r" b="b"/>
              <a:pathLst>
                <a:path w="538479" h="536575">
                  <a:moveTo>
                    <a:pt x="537984" y="0"/>
                  </a:moveTo>
                  <a:lnTo>
                    <a:pt x="0" y="0"/>
                  </a:lnTo>
                  <a:lnTo>
                    <a:pt x="0" y="489204"/>
                  </a:lnTo>
                  <a:lnTo>
                    <a:pt x="0" y="536448"/>
                  </a:lnTo>
                  <a:lnTo>
                    <a:pt x="537984" y="536448"/>
                  </a:lnTo>
                  <a:lnTo>
                    <a:pt x="537984" y="489204"/>
                  </a:lnTo>
                  <a:lnTo>
                    <a:pt x="537984" y="0"/>
                  </a:lnTo>
                  <a:close/>
                </a:path>
              </a:pathLst>
            </a:custGeom>
            <a:solidFill>
              <a:srgbClr val="050A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38215" y="2830067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536448" y="536448"/>
                  </a:moveTo>
                  <a:lnTo>
                    <a:pt x="0" y="536448"/>
                  </a:lnTo>
                  <a:lnTo>
                    <a:pt x="0" y="0"/>
                  </a:lnTo>
                  <a:lnTo>
                    <a:pt x="536448" y="0"/>
                  </a:lnTo>
                  <a:lnTo>
                    <a:pt x="536448" y="536448"/>
                  </a:lnTo>
                  <a:close/>
                </a:path>
              </a:pathLst>
            </a:custGeom>
            <a:solidFill>
              <a:srgbClr val="5BB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541264" y="3860291"/>
            <a:ext cx="594360" cy="585470"/>
            <a:chOff x="5541264" y="3860291"/>
            <a:chExt cx="594360" cy="585470"/>
          </a:xfrm>
        </p:grpSpPr>
        <p:sp>
          <p:nvSpPr>
            <p:cNvPr id="16" name="object 16"/>
            <p:cNvSpPr/>
            <p:nvPr/>
          </p:nvSpPr>
          <p:spPr>
            <a:xfrm>
              <a:off x="5599176" y="3907535"/>
              <a:ext cx="536575" cy="538480"/>
            </a:xfrm>
            <a:custGeom>
              <a:avLst/>
              <a:gdLst/>
              <a:ahLst/>
              <a:cxnLst/>
              <a:rect l="l" t="t" r="r" b="b"/>
              <a:pathLst>
                <a:path w="536575" h="538479">
                  <a:moveTo>
                    <a:pt x="536435" y="0"/>
                  </a:moveTo>
                  <a:lnTo>
                    <a:pt x="0" y="0"/>
                  </a:lnTo>
                  <a:lnTo>
                    <a:pt x="0" y="489204"/>
                  </a:lnTo>
                  <a:lnTo>
                    <a:pt x="0" y="537972"/>
                  </a:lnTo>
                  <a:lnTo>
                    <a:pt x="536435" y="537972"/>
                  </a:lnTo>
                  <a:lnTo>
                    <a:pt x="536435" y="489204"/>
                  </a:lnTo>
                  <a:lnTo>
                    <a:pt x="536435" y="0"/>
                  </a:lnTo>
                  <a:close/>
                </a:path>
              </a:pathLst>
            </a:custGeom>
            <a:solidFill>
              <a:srgbClr val="050A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41264" y="3860291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536448" y="536448"/>
                  </a:moveTo>
                  <a:lnTo>
                    <a:pt x="0" y="536448"/>
                  </a:lnTo>
                  <a:lnTo>
                    <a:pt x="0" y="0"/>
                  </a:lnTo>
                  <a:lnTo>
                    <a:pt x="536448" y="0"/>
                  </a:lnTo>
                  <a:lnTo>
                    <a:pt x="536448" y="536448"/>
                  </a:lnTo>
                  <a:close/>
                </a:path>
              </a:pathLst>
            </a:custGeom>
            <a:solidFill>
              <a:srgbClr val="5BB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538215" y="2853689"/>
            <a:ext cx="536575" cy="53657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215"/>
              </a:spcBef>
            </a:pPr>
            <a:r>
              <a:rPr sz="2550" b="1" spc="-5" dirty="0">
                <a:solidFill>
                  <a:srgbClr val="F4F6FB"/>
                </a:solidFill>
                <a:latin typeface="Leelawadee UI"/>
                <a:cs typeface="Leelawadee UI"/>
              </a:rPr>
              <a:t>04</a:t>
            </a:r>
            <a:endParaRPr sz="2550">
              <a:latin typeface="Leelawadee UI"/>
              <a:cs typeface="Leelawade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41264" y="3883914"/>
            <a:ext cx="536575" cy="537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055">
              <a:lnSpc>
                <a:spcPts val="2990"/>
              </a:lnSpc>
            </a:pPr>
            <a:r>
              <a:rPr sz="2550" b="1" spc="-5" dirty="0">
                <a:solidFill>
                  <a:srgbClr val="F4F6FB"/>
                </a:solidFill>
                <a:latin typeface="Leelawadee UI"/>
                <a:cs typeface="Leelawadee UI"/>
              </a:rPr>
              <a:t>05</a:t>
            </a:r>
            <a:endParaRPr sz="2550">
              <a:latin typeface="Leelawadee UI"/>
              <a:cs typeface="Leelawade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54419" y="2792831"/>
            <a:ext cx="312547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spc="45" dirty="0">
                <a:solidFill>
                  <a:srgbClr val="11219C"/>
                </a:solidFill>
                <a:latin typeface="Tahoma"/>
                <a:cs typeface="Tahoma"/>
              </a:rPr>
              <a:t>P</a:t>
            </a:r>
            <a:r>
              <a:rPr sz="2450" spc="120" dirty="0">
                <a:solidFill>
                  <a:srgbClr val="11219C"/>
                </a:solidFill>
                <a:latin typeface="Tahoma"/>
                <a:cs typeface="Tahoma"/>
              </a:rPr>
              <a:t>r</a:t>
            </a:r>
            <a:r>
              <a:rPr sz="2450" spc="-30" dirty="0">
                <a:solidFill>
                  <a:srgbClr val="11219C"/>
                </a:solidFill>
                <a:latin typeface="Tahoma"/>
                <a:cs typeface="Tahoma"/>
              </a:rPr>
              <a:t>o</a:t>
            </a:r>
            <a:r>
              <a:rPr sz="2450" spc="-10" dirty="0">
                <a:solidFill>
                  <a:srgbClr val="11219C"/>
                </a:solidFill>
                <a:latin typeface="Tahoma"/>
                <a:cs typeface="Tahoma"/>
              </a:rPr>
              <a:t>p</a:t>
            </a:r>
            <a:r>
              <a:rPr sz="2450" spc="-5" dirty="0">
                <a:solidFill>
                  <a:srgbClr val="11219C"/>
                </a:solidFill>
                <a:latin typeface="Tahoma"/>
                <a:cs typeface="Tahoma"/>
              </a:rPr>
              <a:t>o</a:t>
            </a:r>
            <a:r>
              <a:rPr sz="2450" spc="10" dirty="0">
                <a:solidFill>
                  <a:srgbClr val="11219C"/>
                </a:solidFill>
                <a:latin typeface="Tahoma"/>
                <a:cs typeface="Tahoma"/>
              </a:rPr>
              <a:t>s</a:t>
            </a:r>
            <a:r>
              <a:rPr sz="2450" spc="-15" dirty="0">
                <a:solidFill>
                  <a:srgbClr val="11219C"/>
                </a:solidFill>
                <a:latin typeface="Tahoma"/>
                <a:cs typeface="Tahoma"/>
              </a:rPr>
              <a:t>e</a:t>
            </a:r>
            <a:r>
              <a:rPr sz="2450" spc="-10" dirty="0">
                <a:solidFill>
                  <a:srgbClr val="11219C"/>
                </a:solidFill>
                <a:latin typeface="Tahoma"/>
                <a:cs typeface="Tahoma"/>
              </a:rPr>
              <a:t>d</a:t>
            </a:r>
            <a:r>
              <a:rPr sz="2450" spc="-245" dirty="0">
                <a:solidFill>
                  <a:srgbClr val="11219C"/>
                </a:solidFill>
                <a:latin typeface="Tahoma"/>
                <a:cs typeface="Tahoma"/>
              </a:rPr>
              <a:t> </a:t>
            </a:r>
            <a:r>
              <a:rPr sz="2450" spc="120" dirty="0">
                <a:solidFill>
                  <a:srgbClr val="11219C"/>
                </a:solidFill>
                <a:latin typeface="Tahoma"/>
                <a:cs typeface="Tahoma"/>
              </a:rPr>
              <a:t>M</a:t>
            </a:r>
            <a:r>
              <a:rPr sz="2450" spc="-40" dirty="0">
                <a:solidFill>
                  <a:srgbClr val="11219C"/>
                </a:solidFill>
                <a:latin typeface="Tahoma"/>
                <a:cs typeface="Tahoma"/>
              </a:rPr>
              <a:t>e</a:t>
            </a:r>
            <a:r>
              <a:rPr sz="2450" spc="160" dirty="0">
                <a:solidFill>
                  <a:srgbClr val="11219C"/>
                </a:solidFill>
                <a:latin typeface="Tahoma"/>
                <a:cs typeface="Tahoma"/>
              </a:rPr>
              <a:t>t</a:t>
            </a:r>
            <a:r>
              <a:rPr sz="2450" spc="-165" dirty="0">
                <a:solidFill>
                  <a:srgbClr val="11219C"/>
                </a:solidFill>
                <a:latin typeface="Tahoma"/>
                <a:cs typeface="Tahoma"/>
              </a:rPr>
              <a:t>h</a:t>
            </a:r>
            <a:r>
              <a:rPr sz="2450" spc="-5" dirty="0">
                <a:solidFill>
                  <a:srgbClr val="11219C"/>
                </a:solidFill>
                <a:latin typeface="Tahoma"/>
                <a:cs typeface="Tahoma"/>
              </a:rPr>
              <a:t>o</a:t>
            </a:r>
            <a:r>
              <a:rPr sz="2450" spc="-10" dirty="0">
                <a:solidFill>
                  <a:srgbClr val="11219C"/>
                </a:solidFill>
                <a:latin typeface="Tahoma"/>
                <a:cs typeface="Tahoma"/>
              </a:rPr>
              <a:t>d</a:t>
            </a:r>
            <a:r>
              <a:rPr sz="2450" spc="-30" dirty="0">
                <a:solidFill>
                  <a:srgbClr val="11219C"/>
                </a:solidFill>
                <a:latin typeface="Tahoma"/>
                <a:cs typeface="Tahoma"/>
              </a:rPr>
              <a:t>o</a:t>
            </a:r>
            <a:r>
              <a:rPr sz="2450" spc="-125" dirty="0">
                <a:solidFill>
                  <a:srgbClr val="11219C"/>
                </a:solidFill>
                <a:latin typeface="Tahoma"/>
                <a:cs typeface="Tahoma"/>
              </a:rPr>
              <a:t>l</a:t>
            </a:r>
            <a:r>
              <a:rPr sz="2450" spc="-30" dirty="0">
                <a:solidFill>
                  <a:srgbClr val="11219C"/>
                </a:solidFill>
                <a:latin typeface="Tahoma"/>
                <a:cs typeface="Tahoma"/>
              </a:rPr>
              <a:t>o</a:t>
            </a:r>
            <a:r>
              <a:rPr sz="2450" spc="-5" dirty="0">
                <a:solidFill>
                  <a:srgbClr val="11219C"/>
                </a:solidFill>
                <a:latin typeface="Tahoma"/>
                <a:cs typeface="Tahoma"/>
              </a:rPr>
              <a:t>g</a:t>
            </a:r>
            <a:r>
              <a:rPr sz="2450" spc="-10" dirty="0">
                <a:solidFill>
                  <a:srgbClr val="11219C"/>
                </a:solidFill>
                <a:latin typeface="Tahoma"/>
                <a:cs typeface="Tahoma"/>
              </a:rPr>
              <a:t>y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07843" y="3786639"/>
            <a:ext cx="298196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spc="20" dirty="0">
                <a:solidFill>
                  <a:srgbClr val="11219C"/>
                </a:solidFill>
                <a:latin typeface="Tahoma"/>
                <a:cs typeface="Tahoma"/>
              </a:rPr>
              <a:t>R</a:t>
            </a:r>
            <a:r>
              <a:rPr sz="2450" spc="-40" dirty="0">
                <a:solidFill>
                  <a:srgbClr val="11219C"/>
                </a:solidFill>
                <a:latin typeface="Tahoma"/>
                <a:cs typeface="Tahoma"/>
              </a:rPr>
              <a:t>e</a:t>
            </a:r>
            <a:r>
              <a:rPr sz="2450" spc="30" dirty="0">
                <a:solidFill>
                  <a:srgbClr val="11219C"/>
                </a:solidFill>
                <a:latin typeface="Tahoma"/>
                <a:cs typeface="Tahoma"/>
              </a:rPr>
              <a:t>s</a:t>
            </a:r>
            <a:r>
              <a:rPr sz="2450" spc="-165" dirty="0">
                <a:solidFill>
                  <a:srgbClr val="11219C"/>
                </a:solidFill>
                <a:latin typeface="Tahoma"/>
                <a:cs typeface="Tahoma"/>
              </a:rPr>
              <a:t>u</a:t>
            </a:r>
            <a:r>
              <a:rPr sz="2450" spc="-145" dirty="0">
                <a:solidFill>
                  <a:srgbClr val="11219C"/>
                </a:solidFill>
                <a:latin typeface="Tahoma"/>
                <a:cs typeface="Tahoma"/>
              </a:rPr>
              <a:t>l</a:t>
            </a:r>
            <a:r>
              <a:rPr sz="2450" spc="160" dirty="0">
                <a:solidFill>
                  <a:srgbClr val="11219C"/>
                </a:solidFill>
                <a:latin typeface="Tahoma"/>
                <a:cs typeface="Tahoma"/>
              </a:rPr>
              <a:t>t</a:t>
            </a:r>
            <a:r>
              <a:rPr sz="2450" spc="15" dirty="0">
                <a:solidFill>
                  <a:srgbClr val="11219C"/>
                </a:solidFill>
                <a:latin typeface="Tahoma"/>
                <a:cs typeface="Tahoma"/>
              </a:rPr>
              <a:t>s</a:t>
            </a:r>
            <a:r>
              <a:rPr sz="2450" spc="-229" dirty="0">
                <a:solidFill>
                  <a:srgbClr val="11219C"/>
                </a:solidFill>
                <a:latin typeface="Tahoma"/>
                <a:cs typeface="Tahoma"/>
              </a:rPr>
              <a:t> </a:t>
            </a:r>
            <a:r>
              <a:rPr sz="2450" spc="-85" dirty="0">
                <a:solidFill>
                  <a:srgbClr val="11219C"/>
                </a:solidFill>
                <a:latin typeface="Tahoma"/>
                <a:cs typeface="Tahoma"/>
              </a:rPr>
              <a:t>&amp;</a:t>
            </a:r>
            <a:r>
              <a:rPr sz="2450" spc="-220" dirty="0">
                <a:solidFill>
                  <a:srgbClr val="11219C"/>
                </a:solidFill>
                <a:latin typeface="Tahoma"/>
                <a:cs typeface="Tahoma"/>
              </a:rPr>
              <a:t> </a:t>
            </a:r>
            <a:r>
              <a:rPr sz="2450" spc="-105" dirty="0">
                <a:solidFill>
                  <a:srgbClr val="11219C"/>
                </a:solidFill>
                <a:latin typeface="Tahoma"/>
                <a:cs typeface="Tahoma"/>
              </a:rPr>
              <a:t>E</a:t>
            </a:r>
            <a:r>
              <a:rPr sz="2450" spc="-160" dirty="0">
                <a:solidFill>
                  <a:srgbClr val="11219C"/>
                </a:solidFill>
                <a:latin typeface="Tahoma"/>
                <a:cs typeface="Tahoma"/>
              </a:rPr>
              <a:t>x</a:t>
            </a:r>
            <a:r>
              <a:rPr sz="2450" spc="-10" dirty="0">
                <a:solidFill>
                  <a:srgbClr val="11219C"/>
                </a:solidFill>
                <a:latin typeface="Tahoma"/>
                <a:cs typeface="Tahoma"/>
              </a:rPr>
              <a:t>p</a:t>
            </a:r>
            <a:r>
              <a:rPr sz="2450" spc="-15" dirty="0">
                <a:solidFill>
                  <a:srgbClr val="11219C"/>
                </a:solidFill>
                <a:latin typeface="Tahoma"/>
                <a:cs typeface="Tahoma"/>
              </a:rPr>
              <a:t>e</a:t>
            </a:r>
            <a:r>
              <a:rPr sz="2450" spc="95" dirty="0">
                <a:solidFill>
                  <a:srgbClr val="11219C"/>
                </a:solidFill>
                <a:latin typeface="Tahoma"/>
                <a:cs typeface="Tahoma"/>
              </a:rPr>
              <a:t>r</a:t>
            </a:r>
            <a:r>
              <a:rPr sz="2450" spc="-95" dirty="0">
                <a:solidFill>
                  <a:srgbClr val="11219C"/>
                </a:solidFill>
                <a:latin typeface="Tahoma"/>
                <a:cs typeface="Tahoma"/>
              </a:rPr>
              <a:t>i</a:t>
            </a:r>
            <a:r>
              <a:rPr sz="2450" spc="-90" dirty="0">
                <a:solidFill>
                  <a:srgbClr val="11219C"/>
                </a:solidFill>
                <a:latin typeface="Tahoma"/>
                <a:cs typeface="Tahoma"/>
              </a:rPr>
              <a:t>m</a:t>
            </a:r>
            <a:r>
              <a:rPr sz="2450" spc="-15" dirty="0">
                <a:solidFill>
                  <a:srgbClr val="11219C"/>
                </a:solidFill>
                <a:latin typeface="Tahoma"/>
                <a:cs typeface="Tahoma"/>
              </a:rPr>
              <a:t>e</a:t>
            </a:r>
            <a:r>
              <a:rPr sz="2450" spc="-165" dirty="0">
                <a:solidFill>
                  <a:srgbClr val="11219C"/>
                </a:solidFill>
                <a:latin typeface="Tahoma"/>
                <a:cs typeface="Tahoma"/>
              </a:rPr>
              <a:t>n</a:t>
            </a:r>
            <a:r>
              <a:rPr sz="2450" spc="160" dirty="0">
                <a:solidFill>
                  <a:srgbClr val="11219C"/>
                </a:solidFill>
                <a:latin typeface="Tahoma"/>
                <a:cs typeface="Tahoma"/>
              </a:rPr>
              <a:t>t</a:t>
            </a:r>
            <a:r>
              <a:rPr sz="2450" spc="15" dirty="0">
                <a:solidFill>
                  <a:srgbClr val="11219C"/>
                </a:solidFill>
                <a:latin typeface="Tahoma"/>
                <a:cs typeface="Tahoma"/>
              </a:rPr>
              <a:t>s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004815" y="2673096"/>
            <a:ext cx="79375" cy="2974975"/>
          </a:xfrm>
          <a:custGeom>
            <a:avLst/>
            <a:gdLst/>
            <a:ahLst/>
            <a:cxnLst/>
            <a:rect l="l" t="t" r="r" b="b"/>
            <a:pathLst>
              <a:path w="79375" h="2974975">
                <a:moveTo>
                  <a:pt x="0" y="0"/>
                </a:moveTo>
                <a:lnTo>
                  <a:pt x="79248" y="2974848"/>
                </a:lnTo>
              </a:path>
            </a:pathLst>
          </a:custGeom>
          <a:ln w="22859">
            <a:solidFill>
              <a:srgbClr val="5BB6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" y="5519928"/>
            <a:ext cx="993647" cy="101041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7635" y="5868923"/>
            <a:ext cx="1694687" cy="917448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4004" y="1808988"/>
            <a:ext cx="923543" cy="51053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1123188"/>
            <a:ext cx="1447800" cy="61417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57716" y="1367028"/>
            <a:ext cx="938783" cy="986027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65604" y="981455"/>
            <a:ext cx="507491" cy="502919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1077468" y="4815840"/>
            <a:ext cx="594360" cy="585470"/>
            <a:chOff x="1077468" y="4815840"/>
            <a:chExt cx="594360" cy="585470"/>
          </a:xfrm>
        </p:grpSpPr>
        <p:sp>
          <p:nvSpPr>
            <p:cNvPr id="30" name="object 30"/>
            <p:cNvSpPr/>
            <p:nvPr/>
          </p:nvSpPr>
          <p:spPr>
            <a:xfrm>
              <a:off x="1135367" y="4864608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536460" y="0"/>
                  </a:moveTo>
                  <a:lnTo>
                    <a:pt x="0" y="0"/>
                  </a:lnTo>
                  <a:lnTo>
                    <a:pt x="0" y="487680"/>
                  </a:lnTo>
                  <a:lnTo>
                    <a:pt x="0" y="536448"/>
                  </a:lnTo>
                  <a:lnTo>
                    <a:pt x="536460" y="536448"/>
                  </a:lnTo>
                  <a:lnTo>
                    <a:pt x="536460" y="487680"/>
                  </a:lnTo>
                  <a:lnTo>
                    <a:pt x="536460" y="0"/>
                  </a:lnTo>
                  <a:close/>
                </a:path>
              </a:pathLst>
            </a:custGeom>
            <a:solidFill>
              <a:srgbClr val="050A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77468" y="4815840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536447" y="536447"/>
                  </a:moveTo>
                  <a:lnTo>
                    <a:pt x="0" y="536447"/>
                  </a:lnTo>
                  <a:lnTo>
                    <a:pt x="0" y="0"/>
                  </a:lnTo>
                  <a:lnTo>
                    <a:pt x="536447" y="0"/>
                  </a:lnTo>
                  <a:lnTo>
                    <a:pt x="536447" y="536447"/>
                  </a:lnTo>
                  <a:close/>
                </a:path>
              </a:pathLst>
            </a:custGeom>
            <a:solidFill>
              <a:srgbClr val="5BB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848073" y="4668913"/>
            <a:ext cx="1934210" cy="77089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920"/>
              </a:lnSpc>
              <a:spcBef>
                <a:spcPts val="220"/>
              </a:spcBef>
            </a:pPr>
            <a:r>
              <a:rPr sz="2450" dirty="0">
                <a:solidFill>
                  <a:srgbClr val="11219C"/>
                </a:solidFill>
                <a:latin typeface="Tahoma"/>
                <a:cs typeface="Tahoma"/>
              </a:rPr>
              <a:t>R</a:t>
            </a:r>
            <a:r>
              <a:rPr sz="2450" spc="-15" dirty="0">
                <a:solidFill>
                  <a:srgbClr val="11219C"/>
                </a:solidFill>
                <a:latin typeface="Tahoma"/>
                <a:cs typeface="Tahoma"/>
              </a:rPr>
              <a:t>e</a:t>
            </a:r>
            <a:r>
              <a:rPr sz="2450" spc="30" dirty="0">
                <a:solidFill>
                  <a:srgbClr val="11219C"/>
                </a:solidFill>
                <a:latin typeface="Tahoma"/>
                <a:cs typeface="Tahoma"/>
              </a:rPr>
              <a:t>s</a:t>
            </a:r>
            <a:r>
              <a:rPr sz="2450" spc="-40" dirty="0">
                <a:solidFill>
                  <a:srgbClr val="11219C"/>
                </a:solidFill>
                <a:latin typeface="Tahoma"/>
                <a:cs typeface="Tahoma"/>
              </a:rPr>
              <a:t>e</a:t>
            </a:r>
            <a:r>
              <a:rPr sz="2450" spc="35" dirty="0">
                <a:solidFill>
                  <a:srgbClr val="11219C"/>
                </a:solidFill>
                <a:latin typeface="Tahoma"/>
                <a:cs typeface="Tahoma"/>
              </a:rPr>
              <a:t>a</a:t>
            </a:r>
            <a:r>
              <a:rPr sz="2450" spc="120" dirty="0">
                <a:solidFill>
                  <a:srgbClr val="11219C"/>
                </a:solidFill>
                <a:latin typeface="Tahoma"/>
                <a:cs typeface="Tahoma"/>
              </a:rPr>
              <a:t>rc</a:t>
            </a:r>
            <a:r>
              <a:rPr sz="2450" spc="-155" dirty="0">
                <a:solidFill>
                  <a:srgbClr val="11219C"/>
                </a:solidFill>
                <a:latin typeface="Tahoma"/>
                <a:cs typeface="Tahoma"/>
              </a:rPr>
              <a:t>h</a:t>
            </a:r>
            <a:r>
              <a:rPr sz="2450" spc="-235" dirty="0">
                <a:solidFill>
                  <a:srgbClr val="11219C"/>
                </a:solidFill>
                <a:latin typeface="Tahoma"/>
                <a:cs typeface="Tahoma"/>
              </a:rPr>
              <a:t> </a:t>
            </a:r>
            <a:r>
              <a:rPr sz="2450" spc="180" dirty="0">
                <a:solidFill>
                  <a:srgbClr val="11219C"/>
                </a:solidFill>
                <a:latin typeface="Tahoma"/>
                <a:cs typeface="Tahoma"/>
              </a:rPr>
              <a:t>G</a:t>
            </a:r>
            <a:r>
              <a:rPr sz="2450" spc="35" dirty="0">
                <a:solidFill>
                  <a:srgbClr val="11219C"/>
                </a:solidFill>
                <a:latin typeface="Tahoma"/>
                <a:cs typeface="Tahoma"/>
              </a:rPr>
              <a:t>a</a:t>
            </a:r>
            <a:r>
              <a:rPr sz="2450" spc="-5" dirty="0">
                <a:solidFill>
                  <a:srgbClr val="11219C"/>
                </a:solidFill>
                <a:latin typeface="Tahoma"/>
                <a:cs typeface="Tahoma"/>
              </a:rPr>
              <a:t>p  </a:t>
            </a:r>
            <a:r>
              <a:rPr sz="2450" dirty="0">
                <a:solidFill>
                  <a:srgbClr val="11219C"/>
                </a:solidFill>
                <a:latin typeface="Tahoma"/>
                <a:cs typeface="Tahoma"/>
              </a:rPr>
              <a:t>Motivation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77468" y="4840223"/>
            <a:ext cx="536575" cy="53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055">
              <a:lnSpc>
                <a:spcPts val="2995"/>
              </a:lnSpc>
            </a:pPr>
            <a:r>
              <a:rPr sz="2550" b="1" spc="-5" dirty="0">
                <a:solidFill>
                  <a:srgbClr val="F4F6FB"/>
                </a:solidFill>
                <a:latin typeface="Leelawadee UI"/>
                <a:cs typeface="Leelawadee UI"/>
              </a:rPr>
              <a:t>03</a:t>
            </a:r>
            <a:endParaRPr sz="2550">
              <a:latin typeface="Leelawadee UI"/>
              <a:cs typeface="Leelawadee U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576315" y="4856988"/>
            <a:ext cx="594360" cy="585470"/>
            <a:chOff x="5576315" y="4856988"/>
            <a:chExt cx="594360" cy="585470"/>
          </a:xfrm>
        </p:grpSpPr>
        <p:sp>
          <p:nvSpPr>
            <p:cNvPr id="35" name="object 35"/>
            <p:cNvSpPr/>
            <p:nvPr/>
          </p:nvSpPr>
          <p:spPr>
            <a:xfrm>
              <a:off x="5632691" y="4905755"/>
              <a:ext cx="538480" cy="536575"/>
            </a:xfrm>
            <a:custGeom>
              <a:avLst/>
              <a:gdLst/>
              <a:ahLst/>
              <a:cxnLst/>
              <a:rect l="l" t="t" r="r" b="b"/>
              <a:pathLst>
                <a:path w="538479" h="536575">
                  <a:moveTo>
                    <a:pt x="537984" y="0"/>
                  </a:moveTo>
                  <a:lnTo>
                    <a:pt x="0" y="0"/>
                  </a:lnTo>
                  <a:lnTo>
                    <a:pt x="0" y="487680"/>
                  </a:lnTo>
                  <a:lnTo>
                    <a:pt x="0" y="536448"/>
                  </a:lnTo>
                  <a:lnTo>
                    <a:pt x="537984" y="536448"/>
                  </a:lnTo>
                  <a:lnTo>
                    <a:pt x="537984" y="487680"/>
                  </a:lnTo>
                  <a:lnTo>
                    <a:pt x="537984" y="0"/>
                  </a:lnTo>
                  <a:close/>
                </a:path>
              </a:pathLst>
            </a:custGeom>
            <a:solidFill>
              <a:srgbClr val="050A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576315" y="4856988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536448" y="536447"/>
                  </a:moveTo>
                  <a:lnTo>
                    <a:pt x="0" y="536447"/>
                  </a:lnTo>
                  <a:lnTo>
                    <a:pt x="0" y="0"/>
                  </a:lnTo>
                  <a:lnTo>
                    <a:pt x="536448" y="0"/>
                  </a:lnTo>
                  <a:lnTo>
                    <a:pt x="536448" y="536447"/>
                  </a:lnTo>
                  <a:close/>
                </a:path>
              </a:pathLst>
            </a:custGeom>
            <a:solidFill>
              <a:srgbClr val="5BB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476575" y="4830435"/>
            <a:ext cx="2658745" cy="77089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920"/>
              </a:lnSpc>
              <a:spcBef>
                <a:spcPts val="220"/>
              </a:spcBef>
            </a:pPr>
            <a:r>
              <a:rPr sz="2450" spc="220" dirty="0">
                <a:solidFill>
                  <a:srgbClr val="11219C"/>
                </a:solidFill>
                <a:latin typeface="Tahoma"/>
                <a:cs typeface="Tahoma"/>
              </a:rPr>
              <a:t>C</a:t>
            </a:r>
            <a:r>
              <a:rPr sz="2450" spc="-30" dirty="0">
                <a:solidFill>
                  <a:srgbClr val="11219C"/>
                </a:solidFill>
                <a:latin typeface="Tahoma"/>
                <a:cs typeface="Tahoma"/>
              </a:rPr>
              <a:t>o</a:t>
            </a:r>
            <a:r>
              <a:rPr sz="2450" spc="-145" dirty="0">
                <a:solidFill>
                  <a:srgbClr val="11219C"/>
                </a:solidFill>
                <a:latin typeface="Tahoma"/>
                <a:cs typeface="Tahoma"/>
              </a:rPr>
              <a:t>n</a:t>
            </a:r>
            <a:r>
              <a:rPr sz="2450" spc="120" dirty="0">
                <a:solidFill>
                  <a:srgbClr val="11219C"/>
                </a:solidFill>
                <a:latin typeface="Tahoma"/>
                <a:cs typeface="Tahoma"/>
              </a:rPr>
              <a:t>c</a:t>
            </a:r>
            <a:r>
              <a:rPr sz="2450" spc="-125" dirty="0">
                <a:solidFill>
                  <a:srgbClr val="11219C"/>
                </a:solidFill>
                <a:latin typeface="Tahoma"/>
                <a:cs typeface="Tahoma"/>
              </a:rPr>
              <a:t>l</a:t>
            </a:r>
            <a:r>
              <a:rPr sz="2450" spc="-165" dirty="0">
                <a:solidFill>
                  <a:srgbClr val="11219C"/>
                </a:solidFill>
                <a:latin typeface="Tahoma"/>
                <a:cs typeface="Tahoma"/>
              </a:rPr>
              <a:t>u</a:t>
            </a:r>
            <a:r>
              <a:rPr sz="2450" spc="10" dirty="0">
                <a:solidFill>
                  <a:srgbClr val="11219C"/>
                </a:solidFill>
                <a:latin typeface="Tahoma"/>
                <a:cs typeface="Tahoma"/>
              </a:rPr>
              <a:t>s</a:t>
            </a:r>
            <a:r>
              <a:rPr sz="2450" spc="-95" dirty="0">
                <a:solidFill>
                  <a:srgbClr val="11219C"/>
                </a:solidFill>
                <a:latin typeface="Tahoma"/>
                <a:cs typeface="Tahoma"/>
              </a:rPr>
              <a:t>i</a:t>
            </a:r>
            <a:r>
              <a:rPr sz="2450" spc="-5" dirty="0">
                <a:solidFill>
                  <a:srgbClr val="11219C"/>
                </a:solidFill>
                <a:latin typeface="Tahoma"/>
                <a:cs typeface="Tahoma"/>
              </a:rPr>
              <a:t>o</a:t>
            </a:r>
            <a:r>
              <a:rPr sz="2450" spc="-155" dirty="0">
                <a:solidFill>
                  <a:srgbClr val="11219C"/>
                </a:solidFill>
                <a:latin typeface="Tahoma"/>
                <a:cs typeface="Tahoma"/>
              </a:rPr>
              <a:t>n</a:t>
            </a:r>
            <a:r>
              <a:rPr sz="2450" spc="-210" dirty="0">
                <a:solidFill>
                  <a:srgbClr val="11219C"/>
                </a:solidFill>
                <a:latin typeface="Tahoma"/>
                <a:cs typeface="Tahoma"/>
              </a:rPr>
              <a:t> </a:t>
            </a:r>
            <a:r>
              <a:rPr sz="2450" spc="-85" dirty="0">
                <a:solidFill>
                  <a:srgbClr val="11219C"/>
                </a:solidFill>
                <a:latin typeface="Tahoma"/>
                <a:cs typeface="Tahoma"/>
              </a:rPr>
              <a:t>&amp;</a:t>
            </a:r>
            <a:r>
              <a:rPr sz="2450" spc="-220" dirty="0">
                <a:solidFill>
                  <a:srgbClr val="11219C"/>
                </a:solidFill>
                <a:latin typeface="Tahoma"/>
                <a:cs typeface="Tahoma"/>
              </a:rPr>
              <a:t> </a:t>
            </a:r>
            <a:r>
              <a:rPr sz="2450" spc="-125" dirty="0">
                <a:solidFill>
                  <a:srgbClr val="11219C"/>
                </a:solidFill>
                <a:latin typeface="Tahoma"/>
                <a:cs typeface="Tahoma"/>
              </a:rPr>
              <a:t>F</a:t>
            </a:r>
            <a:r>
              <a:rPr sz="2450" spc="-165" dirty="0">
                <a:solidFill>
                  <a:srgbClr val="11219C"/>
                </a:solidFill>
                <a:latin typeface="Tahoma"/>
                <a:cs typeface="Tahoma"/>
              </a:rPr>
              <a:t>u</a:t>
            </a:r>
            <a:r>
              <a:rPr sz="2450" spc="135" dirty="0">
                <a:solidFill>
                  <a:srgbClr val="11219C"/>
                </a:solidFill>
                <a:latin typeface="Tahoma"/>
                <a:cs typeface="Tahoma"/>
              </a:rPr>
              <a:t>t</a:t>
            </a:r>
            <a:r>
              <a:rPr sz="2450" spc="-145" dirty="0">
                <a:solidFill>
                  <a:srgbClr val="11219C"/>
                </a:solidFill>
                <a:latin typeface="Tahoma"/>
                <a:cs typeface="Tahoma"/>
              </a:rPr>
              <a:t>u</a:t>
            </a:r>
            <a:r>
              <a:rPr sz="2450" spc="95" dirty="0">
                <a:solidFill>
                  <a:srgbClr val="11219C"/>
                </a:solidFill>
                <a:latin typeface="Tahoma"/>
                <a:cs typeface="Tahoma"/>
              </a:rPr>
              <a:t>r</a:t>
            </a:r>
            <a:r>
              <a:rPr sz="2450" spc="-15" dirty="0">
                <a:solidFill>
                  <a:srgbClr val="11219C"/>
                </a:solidFill>
                <a:latin typeface="Tahoma"/>
                <a:cs typeface="Tahoma"/>
              </a:rPr>
              <a:t>e  </a:t>
            </a:r>
            <a:r>
              <a:rPr sz="2450" spc="-25" dirty="0">
                <a:solidFill>
                  <a:srgbClr val="11219C"/>
                </a:solidFill>
                <a:latin typeface="Tahoma"/>
                <a:cs typeface="Tahoma"/>
              </a:rPr>
              <a:t>Work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576315" y="4881371"/>
            <a:ext cx="536575" cy="53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055">
              <a:lnSpc>
                <a:spcPts val="2980"/>
              </a:lnSpc>
            </a:pPr>
            <a:r>
              <a:rPr sz="2550" b="1" spc="-5" dirty="0">
                <a:solidFill>
                  <a:srgbClr val="F4F6FB"/>
                </a:solidFill>
                <a:latin typeface="Leelawadee UI"/>
                <a:cs typeface="Leelawadee UI"/>
              </a:rPr>
              <a:t>06</a:t>
            </a:r>
            <a:endParaRPr sz="2550">
              <a:latin typeface="Leelawadee UI"/>
              <a:cs typeface="Leelawadee U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677411" y="5801867"/>
            <a:ext cx="594360" cy="585470"/>
            <a:chOff x="3677411" y="5801867"/>
            <a:chExt cx="594360" cy="585470"/>
          </a:xfrm>
        </p:grpSpPr>
        <p:sp>
          <p:nvSpPr>
            <p:cNvPr id="40" name="object 40"/>
            <p:cNvSpPr/>
            <p:nvPr/>
          </p:nvSpPr>
          <p:spPr>
            <a:xfrm>
              <a:off x="3733800" y="5850636"/>
              <a:ext cx="538480" cy="536575"/>
            </a:xfrm>
            <a:custGeom>
              <a:avLst/>
              <a:gdLst/>
              <a:ahLst/>
              <a:cxnLst/>
              <a:rect l="l" t="t" r="r" b="b"/>
              <a:pathLst>
                <a:path w="538479" h="536575">
                  <a:moveTo>
                    <a:pt x="537972" y="0"/>
                  </a:moveTo>
                  <a:lnTo>
                    <a:pt x="0" y="0"/>
                  </a:lnTo>
                  <a:lnTo>
                    <a:pt x="0" y="489204"/>
                  </a:lnTo>
                  <a:lnTo>
                    <a:pt x="0" y="536448"/>
                  </a:lnTo>
                  <a:lnTo>
                    <a:pt x="537972" y="536448"/>
                  </a:lnTo>
                  <a:lnTo>
                    <a:pt x="537972" y="489204"/>
                  </a:lnTo>
                  <a:lnTo>
                    <a:pt x="537972" y="0"/>
                  </a:lnTo>
                  <a:close/>
                </a:path>
              </a:pathLst>
            </a:custGeom>
            <a:solidFill>
              <a:srgbClr val="050A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77411" y="5801867"/>
              <a:ext cx="536575" cy="538480"/>
            </a:xfrm>
            <a:custGeom>
              <a:avLst/>
              <a:gdLst/>
              <a:ahLst/>
              <a:cxnLst/>
              <a:rect l="l" t="t" r="r" b="b"/>
              <a:pathLst>
                <a:path w="536575" h="538479">
                  <a:moveTo>
                    <a:pt x="536448" y="537971"/>
                  </a:moveTo>
                  <a:lnTo>
                    <a:pt x="0" y="537971"/>
                  </a:lnTo>
                  <a:lnTo>
                    <a:pt x="0" y="0"/>
                  </a:lnTo>
                  <a:lnTo>
                    <a:pt x="536448" y="0"/>
                  </a:lnTo>
                  <a:lnTo>
                    <a:pt x="536448" y="537971"/>
                  </a:lnTo>
                  <a:close/>
                </a:path>
              </a:pathLst>
            </a:custGeom>
            <a:solidFill>
              <a:srgbClr val="5BB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576124" y="5824242"/>
            <a:ext cx="157607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dirty="0">
                <a:solidFill>
                  <a:srgbClr val="11219C"/>
                </a:solidFill>
                <a:latin typeface="Tahoma"/>
                <a:cs typeface="Tahoma"/>
              </a:rPr>
              <a:t>R</a:t>
            </a:r>
            <a:r>
              <a:rPr sz="2450" spc="-15" dirty="0">
                <a:solidFill>
                  <a:srgbClr val="11219C"/>
                </a:solidFill>
                <a:latin typeface="Tahoma"/>
                <a:cs typeface="Tahoma"/>
              </a:rPr>
              <a:t>e</a:t>
            </a:r>
            <a:r>
              <a:rPr sz="2450" spc="220" dirty="0">
                <a:solidFill>
                  <a:srgbClr val="11219C"/>
                </a:solidFill>
                <a:latin typeface="Tahoma"/>
                <a:cs typeface="Tahoma"/>
              </a:rPr>
              <a:t>f</a:t>
            </a:r>
            <a:r>
              <a:rPr sz="2450" spc="-40" dirty="0">
                <a:solidFill>
                  <a:srgbClr val="11219C"/>
                </a:solidFill>
                <a:latin typeface="Tahoma"/>
                <a:cs typeface="Tahoma"/>
              </a:rPr>
              <a:t>e</a:t>
            </a:r>
            <a:r>
              <a:rPr sz="2450" spc="120" dirty="0">
                <a:solidFill>
                  <a:srgbClr val="11219C"/>
                </a:solidFill>
                <a:latin typeface="Tahoma"/>
                <a:cs typeface="Tahoma"/>
              </a:rPr>
              <a:t>r</a:t>
            </a:r>
            <a:r>
              <a:rPr sz="2450" spc="-15" dirty="0">
                <a:solidFill>
                  <a:srgbClr val="11219C"/>
                </a:solidFill>
                <a:latin typeface="Tahoma"/>
                <a:cs typeface="Tahoma"/>
              </a:rPr>
              <a:t>e</a:t>
            </a:r>
            <a:r>
              <a:rPr sz="2450" spc="-165" dirty="0">
                <a:solidFill>
                  <a:srgbClr val="11219C"/>
                </a:solidFill>
                <a:latin typeface="Tahoma"/>
                <a:cs typeface="Tahoma"/>
              </a:rPr>
              <a:t>n</a:t>
            </a:r>
            <a:r>
              <a:rPr sz="2450" spc="120" dirty="0">
                <a:solidFill>
                  <a:srgbClr val="11219C"/>
                </a:solidFill>
                <a:latin typeface="Tahoma"/>
                <a:cs typeface="Tahoma"/>
              </a:rPr>
              <a:t>c</a:t>
            </a:r>
            <a:r>
              <a:rPr sz="2450" spc="-15" dirty="0">
                <a:solidFill>
                  <a:srgbClr val="11219C"/>
                </a:solidFill>
                <a:latin typeface="Tahoma"/>
                <a:cs typeface="Tahoma"/>
              </a:rPr>
              <a:t>e</a:t>
            </a:r>
            <a:r>
              <a:rPr sz="2450" spc="15" dirty="0">
                <a:solidFill>
                  <a:srgbClr val="11219C"/>
                </a:solidFill>
                <a:latin typeface="Tahoma"/>
                <a:cs typeface="Tahoma"/>
              </a:rPr>
              <a:t>s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677411" y="5826252"/>
            <a:ext cx="536575" cy="537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090">
              <a:lnSpc>
                <a:spcPts val="2995"/>
              </a:lnSpc>
            </a:pPr>
            <a:r>
              <a:rPr sz="2550" b="1" spc="-5" dirty="0">
                <a:solidFill>
                  <a:srgbClr val="F4F6FB"/>
                </a:solidFill>
                <a:latin typeface="Leelawadee UI"/>
                <a:cs typeface="Leelawadee UI"/>
              </a:rPr>
              <a:t>07</a:t>
            </a:r>
            <a:endParaRPr sz="2550">
              <a:latin typeface="Leelawadee UI"/>
              <a:cs typeface="Leelawadee U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965704" y="1182624"/>
            <a:ext cx="4919980" cy="548640"/>
          </a:xfrm>
          <a:custGeom>
            <a:avLst/>
            <a:gdLst/>
            <a:ahLst/>
            <a:cxnLst/>
            <a:rect l="l" t="t" r="r" b="b"/>
            <a:pathLst>
              <a:path w="4919980" h="548639">
                <a:moveTo>
                  <a:pt x="4869180" y="548639"/>
                </a:moveTo>
                <a:lnTo>
                  <a:pt x="50292" y="548639"/>
                </a:lnTo>
                <a:lnTo>
                  <a:pt x="40290" y="547782"/>
                </a:lnTo>
                <a:lnTo>
                  <a:pt x="3429" y="520636"/>
                </a:lnTo>
                <a:lnTo>
                  <a:pt x="0" y="502919"/>
                </a:lnTo>
                <a:lnTo>
                  <a:pt x="0" y="47244"/>
                </a:lnTo>
                <a:lnTo>
                  <a:pt x="22002" y="8358"/>
                </a:lnTo>
                <a:lnTo>
                  <a:pt x="50292" y="0"/>
                </a:lnTo>
                <a:lnTo>
                  <a:pt x="4869180" y="0"/>
                </a:lnTo>
                <a:lnTo>
                  <a:pt x="4889253" y="3738"/>
                </a:lnTo>
                <a:lnTo>
                  <a:pt x="4905184" y="13906"/>
                </a:lnTo>
                <a:lnTo>
                  <a:pt x="4915685" y="28932"/>
                </a:lnTo>
                <a:lnTo>
                  <a:pt x="4919472" y="47244"/>
                </a:lnTo>
                <a:lnTo>
                  <a:pt x="4919472" y="502919"/>
                </a:lnTo>
                <a:lnTo>
                  <a:pt x="4897469" y="540924"/>
                </a:lnTo>
                <a:lnTo>
                  <a:pt x="4869180" y="548639"/>
                </a:lnTo>
                <a:close/>
              </a:path>
            </a:pathLst>
          </a:custGeom>
          <a:solidFill>
            <a:srgbClr val="5BB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3448303" y="1148588"/>
            <a:ext cx="41833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630" dirty="0">
                <a:latin typeface="Tahoma"/>
                <a:cs typeface="Tahoma"/>
              </a:rPr>
              <a:t>I</a:t>
            </a:r>
            <a:r>
              <a:rPr sz="3600" b="0" spc="-210" dirty="0">
                <a:latin typeface="Tahoma"/>
                <a:cs typeface="Tahoma"/>
              </a:rPr>
              <a:t>n</a:t>
            </a:r>
            <a:r>
              <a:rPr sz="3600" b="0" spc="-50" dirty="0">
                <a:latin typeface="Tahoma"/>
                <a:cs typeface="Tahoma"/>
              </a:rPr>
              <a:t>d</a:t>
            </a:r>
            <a:r>
              <a:rPr sz="3600" b="0" spc="-25" dirty="0">
                <a:latin typeface="Tahoma"/>
                <a:cs typeface="Tahoma"/>
              </a:rPr>
              <a:t>e</a:t>
            </a:r>
            <a:r>
              <a:rPr sz="3600" b="0" spc="-220" dirty="0">
                <a:latin typeface="Tahoma"/>
                <a:cs typeface="Tahoma"/>
              </a:rPr>
              <a:t>x</a:t>
            </a:r>
            <a:r>
              <a:rPr sz="3600" b="0" spc="-315" dirty="0">
                <a:latin typeface="Tahoma"/>
                <a:cs typeface="Tahoma"/>
              </a:rPr>
              <a:t> </a:t>
            </a:r>
            <a:r>
              <a:rPr sz="3600" b="0" spc="-15" dirty="0">
                <a:latin typeface="Tahoma"/>
                <a:cs typeface="Tahoma"/>
              </a:rPr>
              <a:t>o</a:t>
            </a:r>
            <a:r>
              <a:rPr sz="3600" b="0" spc="305" dirty="0">
                <a:latin typeface="Tahoma"/>
                <a:cs typeface="Tahoma"/>
              </a:rPr>
              <a:t>f</a:t>
            </a:r>
            <a:r>
              <a:rPr sz="3600" b="0" spc="-350" dirty="0">
                <a:latin typeface="Tahoma"/>
                <a:cs typeface="Tahoma"/>
              </a:rPr>
              <a:t> </a:t>
            </a:r>
            <a:r>
              <a:rPr sz="3600" b="0" spc="60" dirty="0">
                <a:latin typeface="Tahoma"/>
                <a:cs typeface="Tahoma"/>
              </a:rPr>
              <a:t>P</a:t>
            </a:r>
            <a:r>
              <a:rPr sz="3600" b="0" spc="175" dirty="0">
                <a:latin typeface="Tahoma"/>
                <a:cs typeface="Tahoma"/>
              </a:rPr>
              <a:t>r</a:t>
            </a:r>
            <a:r>
              <a:rPr sz="3600" b="0" spc="-65" dirty="0">
                <a:latin typeface="Tahoma"/>
                <a:cs typeface="Tahoma"/>
              </a:rPr>
              <a:t>e</a:t>
            </a:r>
            <a:r>
              <a:rPr sz="3600" b="0" spc="45" dirty="0">
                <a:latin typeface="Tahoma"/>
                <a:cs typeface="Tahoma"/>
              </a:rPr>
              <a:t>s</a:t>
            </a:r>
            <a:r>
              <a:rPr sz="3600" b="0" spc="-65" dirty="0">
                <a:latin typeface="Tahoma"/>
                <a:cs typeface="Tahoma"/>
              </a:rPr>
              <a:t>e</a:t>
            </a:r>
            <a:r>
              <a:rPr sz="3600" b="0" spc="-210" dirty="0">
                <a:latin typeface="Tahoma"/>
                <a:cs typeface="Tahoma"/>
              </a:rPr>
              <a:t>n</a:t>
            </a:r>
            <a:r>
              <a:rPr sz="3600" b="0" spc="195" dirty="0">
                <a:latin typeface="Tahoma"/>
                <a:cs typeface="Tahoma"/>
              </a:rPr>
              <a:t>t</a:t>
            </a:r>
            <a:r>
              <a:rPr sz="3600" b="0" spc="50" dirty="0">
                <a:latin typeface="Tahoma"/>
                <a:cs typeface="Tahoma"/>
              </a:rPr>
              <a:t>a</a:t>
            </a:r>
            <a:r>
              <a:rPr sz="3600" b="0" spc="229" dirty="0">
                <a:latin typeface="Tahoma"/>
                <a:cs typeface="Tahoma"/>
              </a:rPr>
              <a:t>t</a:t>
            </a:r>
            <a:r>
              <a:rPr sz="3600" b="0" spc="-145" dirty="0">
                <a:latin typeface="Tahoma"/>
                <a:cs typeface="Tahoma"/>
              </a:rPr>
              <a:t>i</a:t>
            </a:r>
            <a:r>
              <a:rPr sz="3600" b="0" spc="-15" dirty="0">
                <a:latin typeface="Tahoma"/>
                <a:cs typeface="Tahoma"/>
              </a:rPr>
              <a:t>o</a:t>
            </a:r>
            <a:r>
              <a:rPr sz="3600" b="0" spc="-229" dirty="0">
                <a:latin typeface="Tahoma"/>
                <a:cs typeface="Tahoma"/>
              </a:rPr>
              <a:t>n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2668"/>
            <a:ext cx="10692765" cy="6014085"/>
          </a:xfrm>
          <a:custGeom>
            <a:avLst/>
            <a:gdLst/>
            <a:ahLst/>
            <a:cxnLst/>
            <a:rect l="l" t="t" r="r" b="b"/>
            <a:pathLst>
              <a:path w="10692765" h="6014084">
                <a:moveTo>
                  <a:pt x="10692384" y="6013703"/>
                </a:moveTo>
                <a:lnTo>
                  <a:pt x="0" y="6013703"/>
                </a:lnTo>
                <a:lnTo>
                  <a:pt x="0" y="0"/>
                </a:lnTo>
                <a:lnTo>
                  <a:pt x="10692384" y="0"/>
                </a:lnTo>
                <a:lnTo>
                  <a:pt x="10692384" y="6013703"/>
                </a:lnTo>
                <a:close/>
              </a:path>
            </a:pathLst>
          </a:custGeom>
          <a:solidFill>
            <a:srgbClr val="CAE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73324" y="1045463"/>
            <a:ext cx="4921250" cy="548640"/>
          </a:xfrm>
          <a:custGeom>
            <a:avLst/>
            <a:gdLst/>
            <a:ahLst/>
            <a:cxnLst/>
            <a:rect l="l" t="t" r="r" b="b"/>
            <a:pathLst>
              <a:path w="4921250" h="548640">
                <a:moveTo>
                  <a:pt x="4870704" y="548639"/>
                </a:moveTo>
                <a:lnTo>
                  <a:pt x="51816" y="548639"/>
                </a:lnTo>
                <a:lnTo>
                  <a:pt x="41600" y="547782"/>
                </a:lnTo>
                <a:lnTo>
                  <a:pt x="9001" y="527780"/>
                </a:lnTo>
                <a:lnTo>
                  <a:pt x="0" y="502919"/>
                </a:lnTo>
                <a:lnTo>
                  <a:pt x="0" y="47244"/>
                </a:lnTo>
                <a:lnTo>
                  <a:pt x="22883" y="7715"/>
                </a:lnTo>
                <a:lnTo>
                  <a:pt x="51816" y="0"/>
                </a:lnTo>
                <a:lnTo>
                  <a:pt x="4870704" y="0"/>
                </a:lnTo>
                <a:lnTo>
                  <a:pt x="4890135" y="3738"/>
                </a:lnTo>
                <a:lnTo>
                  <a:pt x="4906137" y="13906"/>
                </a:lnTo>
                <a:lnTo>
                  <a:pt x="4916995" y="28932"/>
                </a:lnTo>
                <a:lnTo>
                  <a:pt x="4920996" y="47244"/>
                </a:lnTo>
                <a:lnTo>
                  <a:pt x="4920996" y="502919"/>
                </a:lnTo>
                <a:lnTo>
                  <a:pt x="4898136" y="540924"/>
                </a:lnTo>
                <a:lnTo>
                  <a:pt x="4870704" y="548639"/>
                </a:lnTo>
                <a:close/>
              </a:path>
            </a:pathLst>
          </a:custGeom>
          <a:solidFill>
            <a:srgbClr val="5BB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678423"/>
            <a:ext cx="935735" cy="10088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7323" y="5811012"/>
            <a:ext cx="1696211" cy="9753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4004" y="1808988"/>
            <a:ext cx="923543" cy="5105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1123188"/>
            <a:ext cx="1447800" cy="61417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57716" y="1367028"/>
            <a:ext cx="938783" cy="98602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2791" y="2651760"/>
            <a:ext cx="505967" cy="50749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02791" y="3454908"/>
            <a:ext cx="505967" cy="50596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02791" y="4232148"/>
            <a:ext cx="505967" cy="50596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02791" y="5033771"/>
            <a:ext cx="505967" cy="51053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073896" y="4261103"/>
            <a:ext cx="1604771" cy="2414016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188855" y="990131"/>
            <a:ext cx="2447925" cy="534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300" spc="-20" dirty="0"/>
              <a:t>Introduction</a:t>
            </a:r>
            <a:endParaRPr sz="3300"/>
          </a:p>
        </p:txBody>
      </p:sp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02791" y="5794248"/>
            <a:ext cx="505967" cy="50749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875462" y="2601057"/>
            <a:ext cx="7369809" cy="35267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170180">
              <a:lnSpc>
                <a:spcPct val="100299"/>
              </a:lnSpc>
              <a:spcBef>
                <a:spcPts val="114"/>
              </a:spcBef>
            </a:pPr>
            <a:r>
              <a:rPr sz="1850" b="1" spc="-70" dirty="0">
                <a:solidFill>
                  <a:srgbClr val="3A3D46"/>
                </a:solidFill>
                <a:latin typeface="Arial"/>
                <a:cs typeface="Arial"/>
              </a:rPr>
              <a:t>A </a:t>
            </a:r>
            <a:r>
              <a:rPr sz="1850" b="1" spc="-15" dirty="0">
                <a:solidFill>
                  <a:srgbClr val="3A3D46"/>
                </a:solidFill>
                <a:latin typeface="Arial"/>
                <a:cs typeface="Arial"/>
              </a:rPr>
              <a:t>steganography </a:t>
            </a:r>
            <a:r>
              <a:rPr sz="1850" b="1" spc="-40" dirty="0">
                <a:solidFill>
                  <a:srgbClr val="3A3D46"/>
                </a:solidFill>
                <a:latin typeface="Arial"/>
                <a:cs typeface="Arial"/>
              </a:rPr>
              <a:t>technique </a:t>
            </a:r>
            <a:r>
              <a:rPr sz="1850" b="1" spc="-70" dirty="0">
                <a:solidFill>
                  <a:srgbClr val="3A3D46"/>
                </a:solidFill>
                <a:latin typeface="Arial"/>
                <a:cs typeface="Arial"/>
              </a:rPr>
              <a:t>involves </a:t>
            </a:r>
            <a:r>
              <a:rPr sz="1850" b="1" spc="-90" dirty="0">
                <a:solidFill>
                  <a:srgbClr val="3A3D46"/>
                </a:solidFill>
                <a:latin typeface="Arial"/>
                <a:cs typeface="Arial"/>
              </a:rPr>
              <a:t>hiding </a:t>
            </a:r>
            <a:r>
              <a:rPr sz="1850" b="1" spc="-35" dirty="0">
                <a:solidFill>
                  <a:srgbClr val="3A3D46"/>
                </a:solidFill>
                <a:latin typeface="Arial"/>
                <a:cs typeface="Arial"/>
              </a:rPr>
              <a:t>sensitive </a:t>
            </a:r>
            <a:r>
              <a:rPr sz="1850" b="1" dirty="0">
                <a:solidFill>
                  <a:srgbClr val="3A3D46"/>
                </a:solidFill>
                <a:latin typeface="Arial"/>
                <a:cs typeface="Arial"/>
              </a:rPr>
              <a:t>information </a:t>
            </a:r>
            <a:r>
              <a:rPr sz="1850" b="1" spc="5" dirty="0">
                <a:solidFill>
                  <a:srgbClr val="3A3D46"/>
                </a:solidFill>
                <a:latin typeface="Arial"/>
                <a:cs typeface="Arial"/>
              </a:rPr>
              <a:t> </a:t>
            </a:r>
            <a:r>
              <a:rPr sz="1850" b="1" spc="-15" dirty="0">
                <a:solidFill>
                  <a:srgbClr val="3A3D46"/>
                </a:solidFill>
                <a:latin typeface="Arial"/>
                <a:cs typeface="Arial"/>
              </a:rPr>
              <a:t>within</a:t>
            </a:r>
            <a:r>
              <a:rPr sz="1850" b="1" spc="-195" dirty="0">
                <a:solidFill>
                  <a:srgbClr val="3A3D46"/>
                </a:solidFill>
                <a:latin typeface="Arial"/>
                <a:cs typeface="Arial"/>
              </a:rPr>
              <a:t> </a:t>
            </a:r>
            <a:r>
              <a:rPr sz="1850" b="1" spc="-25" dirty="0">
                <a:solidFill>
                  <a:srgbClr val="3A3D46"/>
                </a:solidFill>
                <a:latin typeface="Arial"/>
                <a:cs typeface="Arial"/>
              </a:rPr>
              <a:t>an</a:t>
            </a:r>
            <a:r>
              <a:rPr sz="1850" b="1" spc="-155" dirty="0">
                <a:solidFill>
                  <a:srgbClr val="3A3D46"/>
                </a:solidFill>
                <a:latin typeface="Arial"/>
                <a:cs typeface="Arial"/>
              </a:rPr>
              <a:t> </a:t>
            </a:r>
            <a:r>
              <a:rPr sz="1850" b="1" spc="-5" dirty="0">
                <a:solidFill>
                  <a:srgbClr val="3A3D46"/>
                </a:solidFill>
                <a:latin typeface="Arial"/>
                <a:cs typeface="Arial"/>
              </a:rPr>
              <a:t>ordinary,</a:t>
            </a:r>
            <a:r>
              <a:rPr sz="1850" b="1" spc="-180" dirty="0">
                <a:solidFill>
                  <a:srgbClr val="3A3D46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3A3D46"/>
                </a:solidFill>
                <a:latin typeface="Arial"/>
                <a:cs typeface="Arial"/>
              </a:rPr>
              <a:t>non-secret</a:t>
            </a:r>
            <a:r>
              <a:rPr sz="1850" b="1" spc="-180" dirty="0">
                <a:solidFill>
                  <a:srgbClr val="3A3D46"/>
                </a:solidFill>
                <a:latin typeface="Arial"/>
                <a:cs typeface="Arial"/>
              </a:rPr>
              <a:t> </a:t>
            </a:r>
            <a:r>
              <a:rPr sz="1850" b="1" spc="10" dirty="0">
                <a:solidFill>
                  <a:srgbClr val="3A3D46"/>
                </a:solidFill>
                <a:latin typeface="Arial"/>
                <a:cs typeface="Arial"/>
              </a:rPr>
              <a:t>file</a:t>
            </a:r>
            <a:r>
              <a:rPr sz="1850" b="1" spc="-165" dirty="0">
                <a:solidFill>
                  <a:srgbClr val="3A3D46"/>
                </a:solidFill>
                <a:latin typeface="Arial"/>
                <a:cs typeface="Arial"/>
              </a:rPr>
              <a:t> </a:t>
            </a:r>
            <a:r>
              <a:rPr sz="1850" b="1" spc="35" dirty="0">
                <a:solidFill>
                  <a:srgbClr val="3A3D46"/>
                </a:solidFill>
                <a:latin typeface="Arial"/>
                <a:cs typeface="Arial"/>
              </a:rPr>
              <a:t>or</a:t>
            </a:r>
            <a:r>
              <a:rPr sz="1850" b="1" spc="-180" dirty="0">
                <a:solidFill>
                  <a:srgbClr val="3A3D46"/>
                </a:solidFill>
                <a:latin typeface="Arial"/>
                <a:cs typeface="Arial"/>
              </a:rPr>
              <a:t> </a:t>
            </a:r>
            <a:r>
              <a:rPr sz="1850" b="1" spc="-45" dirty="0">
                <a:solidFill>
                  <a:srgbClr val="3A3D46"/>
                </a:solidFill>
                <a:latin typeface="Arial"/>
                <a:cs typeface="Arial"/>
              </a:rPr>
              <a:t>message,</a:t>
            </a:r>
            <a:r>
              <a:rPr sz="1850" b="1" spc="-165" dirty="0">
                <a:solidFill>
                  <a:srgbClr val="3A3D46"/>
                </a:solidFill>
                <a:latin typeface="Arial"/>
                <a:cs typeface="Arial"/>
              </a:rPr>
              <a:t> </a:t>
            </a:r>
            <a:r>
              <a:rPr sz="1850" b="1" spc="-100" dirty="0">
                <a:solidFill>
                  <a:srgbClr val="3A3D46"/>
                </a:solidFill>
                <a:latin typeface="Arial"/>
                <a:cs typeface="Arial"/>
              </a:rPr>
              <a:t>so</a:t>
            </a:r>
            <a:r>
              <a:rPr sz="1850" b="1" spc="-165" dirty="0">
                <a:solidFill>
                  <a:srgbClr val="3A3D46"/>
                </a:solidFill>
                <a:latin typeface="Arial"/>
                <a:cs typeface="Arial"/>
              </a:rPr>
              <a:t> </a:t>
            </a:r>
            <a:r>
              <a:rPr sz="1850" b="1" spc="100" dirty="0">
                <a:solidFill>
                  <a:srgbClr val="3A3D46"/>
                </a:solidFill>
                <a:latin typeface="Arial"/>
                <a:cs typeface="Arial"/>
              </a:rPr>
              <a:t>that</a:t>
            </a:r>
            <a:r>
              <a:rPr sz="1850" b="1" spc="-180" dirty="0">
                <a:solidFill>
                  <a:srgbClr val="3A3D46"/>
                </a:solidFill>
                <a:latin typeface="Arial"/>
                <a:cs typeface="Arial"/>
              </a:rPr>
              <a:t> </a:t>
            </a:r>
            <a:r>
              <a:rPr sz="1850" b="1" spc="65" dirty="0">
                <a:solidFill>
                  <a:srgbClr val="3A3D46"/>
                </a:solidFill>
                <a:latin typeface="Arial"/>
                <a:cs typeface="Arial"/>
              </a:rPr>
              <a:t>it</a:t>
            </a:r>
            <a:r>
              <a:rPr sz="1850" b="1" spc="-155" dirty="0">
                <a:solidFill>
                  <a:srgbClr val="3A3D46"/>
                </a:solidFill>
                <a:latin typeface="Arial"/>
                <a:cs typeface="Arial"/>
              </a:rPr>
              <a:t> </a:t>
            </a:r>
            <a:r>
              <a:rPr sz="1850" b="1" spc="-40" dirty="0">
                <a:solidFill>
                  <a:srgbClr val="3A3D46"/>
                </a:solidFill>
                <a:latin typeface="Arial"/>
                <a:cs typeface="Arial"/>
              </a:rPr>
              <a:t>will</a:t>
            </a:r>
            <a:r>
              <a:rPr sz="1850" b="1" spc="-175" dirty="0">
                <a:solidFill>
                  <a:srgbClr val="3A3D46"/>
                </a:solidFill>
                <a:latin typeface="Arial"/>
                <a:cs typeface="Arial"/>
              </a:rPr>
              <a:t> </a:t>
            </a:r>
            <a:r>
              <a:rPr sz="1850" b="1" spc="5" dirty="0">
                <a:solidFill>
                  <a:srgbClr val="3A3D46"/>
                </a:solidFill>
                <a:latin typeface="Arial"/>
                <a:cs typeface="Arial"/>
              </a:rPr>
              <a:t>not</a:t>
            </a:r>
            <a:r>
              <a:rPr sz="1850" b="1" spc="-175" dirty="0">
                <a:solidFill>
                  <a:srgbClr val="3A3D46"/>
                </a:solidFill>
                <a:latin typeface="Arial"/>
                <a:cs typeface="Arial"/>
              </a:rPr>
              <a:t> </a:t>
            </a:r>
            <a:r>
              <a:rPr sz="1850" b="1" spc="-40" dirty="0">
                <a:solidFill>
                  <a:srgbClr val="3A3D46"/>
                </a:solidFill>
                <a:latin typeface="Arial"/>
                <a:cs typeface="Arial"/>
              </a:rPr>
              <a:t>be </a:t>
            </a:r>
            <a:r>
              <a:rPr sz="1850" b="1" spc="-500" dirty="0">
                <a:solidFill>
                  <a:srgbClr val="3A3D46"/>
                </a:solidFill>
                <a:latin typeface="Arial"/>
                <a:cs typeface="Arial"/>
              </a:rPr>
              <a:t> </a:t>
            </a:r>
            <a:r>
              <a:rPr sz="1850" b="1" spc="20" dirty="0">
                <a:solidFill>
                  <a:srgbClr val="3A3D46"/>
                </a:solidFill>
                <a:latin typeface="Arial"/>
                <a:cs typeface="Arial"/>
              </a:rPr>
              <a:t>detected.</a:t>
            </a:r>
            <a:endParaRPr sz="1850">
              <a:latin typeface="Arial"/>
              <a:cs typeface="Arial"/>
            </a:endParaRPr>
          </a:p>
          <a:p>
            <a:pPr marL="12700" marR="114935">
              <a:lnSpc>
                <a:spcPct val="100600"/>
              </a:lnSpc>
              <a:spcBef>
                <a:spcPts val="765"/>
              </a:spcBef>
            </a:pPr>
            <a:r>
              <a:rPr sz="1850" b="1" spc="-15" dirty="0">
                <a:solidFill>
                  <a:srgbClr val="3A3D46"/>
                </a:solidFill>
                <a:latin typeface="Arial"/>
                <a:cs typeface="Arial"/>
              </a:rPr>
              <a:t>Steganography</a:t>
            </a:r>
            <a:r>
              <a:rPr sz="1850" b="1" spc="-185" dirty="0">
                <a:solidFill>
                  <a:srgbClr val="3A3D46"/>
                </a:solidFill>
                <a:latin typeface="Arial"/>
                <a:cs typeface="Arial"/>
              </a:rPr>
              <a:t> </a:t>
            </a:r>
            <a:r>
              <a:rPr sz="1850" b="1" spc="-90" dirty="0">
                <a:solidFill>
                  <a:srgbClr val="3A3D46"/>
                </a:solidFill>
                <a:latin typeface="Arial"/>
                <a:cs typeface="Arial"/>
              </a:rPr>
              <a:t>is</a:t>
            </a:r>
            <a:r>
              <a:rPr sz="1850" b="1" spc="-155" dirty="0">
                <a:solidFill>
                  <a:srgbClr val="3A3D46"/>
                </a:solidFill>
                <a:latin typeface="Arial"/>
                <a:cs typeface="Arial"/>
              </a:rPr>
              <a:t> </a:t>
            </a:r>
            <a:r>
              <a:rPr sz="1850" b="1" spc="-35" dirty="0">
                <a:solidFill>
                  <a:srgbClr val="3A3D46"/>
                </a:solidFill>
                <a:latin typeface="Arial"/>
                <a:cs typeface="Arial"/>
              </a:rPr>
              <a:t>an</a:t>
            </a:r>
            <a:r>
              <a:rPr sz="1850" b="1" spc="-165" dirty="0">
                <a:solidFill>
                  <a:srgbClr val="3A3D46"/>
                </a:solidFill>
                <a:latin typeface="Arial"/>
                <a:cs typeface="Arial"/>
              </a:rPr>
              <a:t> </a:t>
            </a:r>
            <a:r>
              <a:rPr sz="1850" b="1" spc="-25" dirty="0">
                <a:solidFill>
                  <a:srgbClr val="3A3D46"/>
                </a:solidFill>
                <a:latin typeface="Arial"/>
                <a:cs typeface="Arial"/>
              </a:rPr>
              <a:t>additional</a:t>
            </a:r>
            <a:r>
              <a:rPr sz="1850" b="1" spc="-204" dirty="0">
                <a:solidFill>
                  <a:srgbClr val="3A3D46"/>
                </a:solidFill>
                <a:latin typeface="Arial"/>
                <a:cs typeface="Arial"/>
              </a:rPr>
              <a:t> </a:t>
            </a:r>
            <a:r>
              <a:rPr sz="1850" b="1" spc="10" dirty="0">
                <a:solidFill>
                  <a:srgbClr val="3A3D46"/>
                </a:solidFill>
                <a:latin typeface="Arial"/>
                <a:cs typeface="Arial"/>
              </a:rPr>
              <a:t>step</a:t>
            </a:r>
            <a:r>
              <a:rPr sz="1850" b="1" spc="-145" dirty="0">
                <a:solidFill>
                  <a:srgbClr val="3A3D46"/>
                </a:solidFill>
                <a:latin typeface="Arial"/>
                <a:cs typeface="Arial"/>
              </a:rPr>
              <a:t> </a:t>
            </a:r>
            <a:r>
              <a:rPr sz="1850" b="1" spc="95" dirty="0">
                <a:solidFill>
                  <a:srgbClr val="3A3D46"/>
                </a:solidFill>
                <a:latin typeface="Arial"/>
                <a:cs typeface="Arial"/>
              </a:rPr>
              <a:t>that</a:t>
            </a:r>
            <a:r>
              <a:rPr sz="1850" b="1" spc="-150" dirty="0">
                <a:solidFill>
                  <a:srgbClr val="3A3D46"/>
                </a:solidFill>
                <a:latin typeface="Arial"/>
                <a:cs typeface="Arial"/>
              </a:rPr>
              <a:t> </a:t>
            </a:r>
            <a:r>
              <a:rPr sz="1850" b="1" spc="-25" dirty="0">
                <a:solidFill>
                  <a:srgbClr val="3A3D46"/>
                </a:solidFill>
                <a:latin typeface="Arial"/>
                <a:cs typeface="Arial"/>
              </a:rPr>
              <a:t>can</a:t>
            </a:r>
            <a:r>
              <a:rPr sz="1850" b="1" spc="-185" dirty="0">
                <a:solidFill>
                  <a:srgbClr val="3A3D46"/>
                </a:solidFill>
                <a:latin typeface="Arial"/>
                <a:cs typeface="Arial"/>
              </a:rPr>
              <a:t> </a:t>
            </a:r>
            <a:r>
              <a:rPr sz="1850" b="1" spc="-40" dirty="0">
                <a:solidFill>
                  <a:srgbClr val="3A3D46"/>
                </a:solidFill>
                <a:latin typeface="Arial"/>
                <a:cs typeface="Arial"/>
              </a:rPr>
              <a:t>be</a:t>
            </a:r>
            <a:r>
              <a:rPr sz="1850" b="1" spc="-160" dirty="0">
                <a:solidFill>
                  <a:srgbClr val="3A3D46"/>
                </a:solidFill>
                <a:latin typeface="Arial"/>
                <a:cs typeface="Arial"/>
              </a:rPr>
              <a:t> </a:t>
            </a:r>
            <a:r>
              <a:rPr sz="1850" b="1" spc="-80" dirty="0">
                <a:solidFill>
                  <a:srgbClr val="3A3D46"/>
                </a:solidFill>
                <a:latin typeface="Arial"/>
                <a:cs typeface="Arial"/>
              </a:rPr>
              <a:t>used</a:t>
            </a:r>
            <a:r>
              <a:rPr sz="1850" b="1" spc="-165" dirty="0">
                <a:solidFill>
                  <a:srgbClr val="3A3D46"/>
                </a:solidFill>
                <a:latin typeface="Arial"/>
                <a:cs typeface="Arial"/>
              </a:rPr>
              <a:t> </a:t>
            </a:r>
            <a:r>
              <a:rPr sz="1850" b="1" spc="-110" dirty="0">
                <a:solidFill>
                  <a:srgbClr val="3A3D46"/>
                </a:solidFill>
                <a:latin typeface="Arial"/>
                <a:cs typeface="Arial"/>
              </a:rPr>
              <a:t>in</a:t>
            </a:r>
            <a:r>
              <a:rPr sz="1850" b="1" spc="-145" dirty="0">
                <a:solidFill>
                  <a:srgbClr val="3A3D46"/>
                </a:solidFill>
                <a:latin typeface="Arial"/>
                <a:cs typeface="Arial"/>
              </a:rPr>
              <a:t> </a:t>
            </a:r>
            <a:r>
              <a:rPr sz="1850" b="1" spc="-60" dirty="0">
                <a:solidFill>
                  <a:srgbClr val="3A3D46"/>
                </a:solidFill>
                <a:latin typeface="Arial"/>
                <a:cs typeface="Arial"/>
              </a:rPr>
              <a:t>conjunction </a:t>
            </a:r>
            <a:r>
              <a:rPr sz="1850" b="1" spc="-500" dirty="0">
                <a:solidFill>
                  <a:srgbClr val="3A3D46"/>
                </a:solidFill>
                <a:latin typeface="Arial"/>
                <a:cs typeface="Arial"/>
              </a:rPr>
              <a:t> </a:t>
            </a:r>
            <a:r>
              <a:rPr sz="1850" b="1" spc="30" dirty="0">
                <a:solidFill>
                  <a:srgbClr val="3A3D46"/>
                </a:solidFill>
                <a:latin typeface="Arial"/>
                <a:cs typeface="Arial"/>
              </a:rPr>
              <a:t>with</a:t>
            </a:r>
            <a:r>
              <a:rPr sz="1850" b="1" spc="-175" dirty="0">
                <a:solidFill>
                  <a:srgbClr val="3A3D46"/>
                </a:solidFill>
                <a:latin typeface="Arial"/>
                <a:cs typeface="Arial"/>
              </a:rPr>
              <a:t> </a:t>
            </a:r>
            <a:r>
              <a:rPr sz="1850" b="1" spc="-20" dirty="0">
                <a:solidFill>
                  <a:srgbClr val="3A3D46"/>
                </a:solidFill>
                <a:latin typeface="Arial"/>
                <a:cs typeface="Arial"/>
              </a:rPr>
              <a:t>encryption</a:t>
            </a:r>
            <a:r>
              <a:rPr sz="1850" b="1" spc="-175" dirty="0">
                <a:solidFill>
                  <a:srgbClr val="3A3D46"/>
                </a:solidFill>
                <a:latin typeface="Arial"/>
                <a:cs typeface="Arial"/>
              </a:rPr>
              <a:t> </a:t>
            </a:r>
            <a:r>
              <a:rPr sz="1850" b="1" spc="-110" dirty="0">
                <a:solidFill>
                  <a:srgbClr val="3A3D46"/>
                </a:solidFill>
                <a:latin typeface="Arial"/>
                <a:cs typeface="Arial"/>
              </a:rPr>
              <a:t>in</a:t>
            </a:r>
            <a:r>
              <a:rPr sz="1850" b="1" spc="-155" dirty="0">
                <a:solidFill>
                  <a:srgbClr val="3A3D46"/>
                </a:solidFill>
                <a:latin typeface="Arial"/>
                <a:cs typeface="Arial"/>
              </a:rPr>
              <a:t> </a:t>
            </a:r>
            <a:r>
              <a:rPr sz="1850" b="1" spc="25" dirty="0">
                <a:solidFill>
                  <a:srgbClr val="3A3D46"/>
                </a:solidFill>
                <a:latin typeface="Arial"/>
                <a:cs typeface="Arial"/>
              </a:rPr>
              <a:t>order</a:t>
            </a:r>
            <a:r>
              <a:rPr sz="1850" b="1" spc="-165" dirty="0">
                <a:solidFill>
                  <a:srgbClr val="3A3D46"/>
                </a:solidFill>
                <a:latin typeface="Arial"/>
                <a:cs typeface="Arial"/>
              </a:rPr>
              <a:t> </a:t>
            </a:r>
            <a:r>
              <a:rPr sz="1850" b="1" spc="70" dirty="0">
                <a:solidFill>
                  <a:srgbClr val="3A3D46"/>
                </a:solidFill>
                <a:latin typeface="Arial"/>
                <a:cs typeface="Arial"/>
              </a:rPr>
              <a:t>to</a:t>
            </a:r>
            <a:r>
              <a:rPr sz="1850" b="1" spc="-160" dirty="0">
                <a:solidFill>
                  <a:srgbClr val="3A3D46"/>
                </a:solidFill>
                <a:latin typeface="Arial"/>
                <a:cs typeface="Arial"/>
              </a:rPr>
              <a:t> </a:t>
            </a:r>
            <a:r>
              <a:rPr sz="1850" b="1" spc="-40" dirty="0">
                <a:solidFill>
                  <a:srgbClr val="3A3D46"/>
                </a:solidFill>
                <a:latin typeface="Arial"/>
                <a:cs typeface="Arial"/>
              </a:rPr>
              <a:t>conceal</a:t>
            </a:r>
            <a:r>
              <a:rPr sz="1850" b="1" spc="-215" dirty="0">
                <a:solidFill>
                  <a:srgbClr val="3A3D46"/>
                </a:solidFill>
                <a:latin typeface="Arial"/>
                <a:cs typeface="Arial"/>
              </a:rPr>
              <a:t> </a:t>
            </a:r>
            <a:r>
              <a:rPr sz="1850" b="1" spc="45" dirty="0">
                <a:solidFill>
                  <a:srgbClr val="3A3D46"/>
                </a:solidFill>
                <a:latin typeface="Arial"/>
                <a:cs typeface="Arial"/>
              </a:rPr>
              <a:t>or</a:t>
            </a:r>
            <a:r>
              <a:rPr sz="1850" b="1" spc="-165" dirty="0">
                <a:solidFill>
                  <a:srgbClr val="3A3D46"/>
                </a:solidFill>
                <a:latin typeface="Arial"/>
                <a:cs typeface="Arial"/>
              </a:rPr>
              <a:t> </a:t>
            </a:r>
            <a:r>
              <a:rPr sz="1850" b="1" spc="55" dirty="0">
                <a:solidFill>
                  <a:srgbClr val="3A3D46"/>
                </a:solidFill>
                <a:latin typeface="Arial"/>
                <a:cs typeface="Arial"/>
              </a:rPr>
              <a:t>protect</a:t>
            </a:r>
            <a:r>
              <a:rPr sz="1850" b="1" spc="-160" dirty="0">
                <a:solidFill>
                  <a:srgbClr val="3A3D46"/>
                </a:solidFill>
                <a:latin typeface="Arial"/>
                <a:cs typeface="Arial"/>
              </a:rPr>
              <a:t> </a:t>
            </a:r>
            <a:r>
              <a:rPr sz="1850" b="1" spc="75" dirty="0">
                <a:solidFill>
                  <a:srgbClr val="3A3D46"/>
                </a:solidFill>
                <a:latin typeface="Arial"/>
                <a:cs typeface="Arial"/>
              </a:rPr>
              <a:t>data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50" b="1" spc="180" dirty="0">
                <a:solidFill>
                  <a:srgbClr val="3A3D46"/>
                </a:solidFill>
                <a:latin typeface="Arial"/>
                <a:cs typeface="Arial"/>
              </a:rPr>
              <a:t>M</a:t>
            </a:r>
            <a:r>
              <a:rPr sz="1850" b="1" spc="75" dirty="0">
                <a:solidFill>
                  <a:srgbClr val="3A3D46"/>
                </a:solidFill>
                <a:latin typeface="Arial"/>
                <a:cs typeface="Arial"/>
              </a:rPr>
              <a:t>a</a:t>
            </a:r>
            <a:r>
              <a:rPr sz="1850" b="1" spc="-90" dirty="0">
                <a:solidFill>
                  <a:srgbClr val="3A3D46"/>
                </a:solidFill>
                <a:latin typeface="Arial"/>
                <a:cs typeface="Arial"/>
              </a:rPr>
              <a:t>i</a:t>
            </a:r>
            <a:r>
              <a:rPr sz="1850" b="1" spc="-120" dirty="0">
                <a:solidFill>
                  <a:srgbClr val="3A3D46"/>
                </a:solidFill>
                <a:latin typeface="Arial"/>
                <a:cs typeface="Arial"/>
              </a:rPr>
              <a:t>n</a:t>
            </a:r>
            <a:r>
              <a:rPr sz="1850" b="1" spc="225" dirty="0">
                <a:solidFill>
                  <a:srgbClr val="3A3D46"/>
                </a:solidFill>
                <a:latin typeface="Arial"/>
                <a:cs typeface="Arial"/>
              </a:rPr>
              <a:t>t</a:t>
            </a:r>
            <a:r>
              <a:rPr sz="1850" b="1" spc="75" dirty="0">
                <a:solidFill>
                  <a:srgbClr val="3A3D46"/>
                </a:solidFill>
                <a:latin typeface="Arial"/>
                <a:cs typeface="Arial"/>
              </a:rPr>
              <a:t>a</a:t>
            </a:r>
            <a:r>
              <a:rPr sz="1850" b="1" spc="-70" dirty="0">
                <a:solidFill>
                  <a:srgbClr val="3A3D46"/>
                </a:solidFill>
                <a:latin typeface="Arial"/>
                <a:cs typeface="Arial"/>
              </a:rPr>
              <a:t>i</a:t>
            </a:r>
            <a:r>
              <a:rPr sz="1850" b="1" spc="-125" dirty="0">
                <a:solidFill>
                  <a:srgbClr val="3A3D46"/>
                </a:solidFill>
                <a:latin typeface="Arial"/>
                <a:cs typeface="Arial"/>
              </a:rPr>
              <a:t>n</a:t>
            </a:r>
            <a:r>
              <a:rPr sz="1850" b="1" spc="-210" dirty="0">
                <a:solidFill>
                  <a:srgbClr val="3A3D46"/>
                </a:solidFill>
                <a:latin typeface="Arial"/>
                <a:cs typeface="Arial"/>
              </a:rPr>
              <a:t> </a:t>
            </a:r>
            <a:r>
              <a:rPr sz="1850" b="1" spc="-25" dirty="0">
                <a:solidFill>
                  <a:srgbClr val="3A3D46"/>
                </a:solidFill>
                <a:latin typeface="Arial"/>
                <a:cs typeface="Arial"/>
              </a:rPr>
              <a:t>c</a:t>
            </a:r>
            <a:r>
              <a:rPr sz="1850" b="1" spc="-65" dirty="0">
                <a:solidFill>
                  <a:srgbClr val="3A3D46"/>
                </a:solidFill>
                <a:latin typeface="Arial"/>
                <a:cs typeface="Arial"/>
              </a:rPr>
              <a:t>o</a:t>
            </a:r>
            <a:r>
              <a:rPr sz="1850" b="1" spc="-75" dirty="0">
                <a:solidFill>
                  <a:srgbClr val="3A3D46"/>
                </a:solidFill>
                <a:latin typeface="Arial"/>
                <a:cs typeface="Arial"/>
              </a:rPr>
              <a:t>mm</a:t>
            </a:r>
            <a:r>
              <a:rPr sz="1850" b="1" spc="-140" dirty="0">
                <a:solidFill>
                  <a:srgbClr val="3A3D46"/>
                </a:solidFill>
                <a:latin typeface="Arial"/>
                <a:cs typeface="Arial"/>
              </a:rPr>
              <a:t>u</a:t>
            </a:r>
            <a:r>
              <a:rPr sz="1850" b="1" spc="-120" dirty="0">
                <a:solidFill>
                  <a:srgbClr val="3A3D46"/>
                </a:solidFill>
                <a:latin typeface="Arial"/>
                <a:cs typeface="Arial"/>
              </a:rPr>
              <a:t>n</a:t>
            </a:r>
            <a:r>
              <a:rPr sz="1850" b="1" spc="-70" dirty="0">
                <a:solidFill>
                  <a:srgbClr val="3A3D46"/>
                </a:solidFill>
                <a:latin typeface="Arial"/>
                <a:cs typeface="Arial"/>
              </a:rPr>
              <a:t>i</a:t>
            </a:r>
            <a:r>
              <a:rPr sz="1850" b="1" spc="-25" dirty="0">
                <a:solidFill>
                  <a:srgbClr val="3A3D46"/>
                </a:solidFill>
                <a:latin typeface="Arial"/>
                <a:cs typeface="Arial"/>
              </a:rPr>
              <a:t>c</a:t>
            </a:r>
            <a:r>
              <a:rPr sz="1850" b="1" spc="75" dirty="0">
                <a:solidFill>
                  <a:srgbClr val="3A3D46"/>
                </a:solidFill>
                <a:latin typeface="Arial"/>
                <a:cs typeface="Arial"/>
              </a:rPr>
              <a:t>a</a:t>
            </a:r>
            <a:r>
              <a:rPr sz="1850" b="1" spc="225" dirty="0">
                <a:solidFill>
                  <a:srgbClr val="3A3D46"/>
                </a:solidFill>
                <a:latin typeface="Arial"/>
                <a:cs typeface="Arial"/>
              </a:rPr>
              <a:t>t</a:t>
            </a:r>
            <a:r>
              <a:rPr sz="1850" b="1" spc="-90" dirty="0">
                <a:solidFill>
                  <a:srgbClr val="3A3D46"/>
                </a:solidFill>
                <a:latin typeface="Arial"/>
                <a:cs typeface="Arial"/>
              </a:rPr>
              <a:t>i</a:t>
            </a:r>
            <a:r>
              <a:rPr sz="1850" b="1" spc="-65" dirty="0">
                <a:solidFill>
                  <a:srgbClr val="3A3D46"/>
                </a:solidFill>
                <a:latin typeface="Arial"/>
                <a:cs typeface="Arial"/>
              </a:rPr>
              <a:t>o</a:t>
            </a:r>
            <a:r>
              <a:rPr sz="1850" b="1" spc="-125" dirty="0">
                <a:solidFill>
                  <a:srgbClr val="3A3D46"/>
                </a:solidFill>
                <a:latin typeface="Arial"/>
                <a:cs typeface="Arial"/>
              </a:rPr>
              <a:t>n</a:t>
            </a:r>
            <a:r>
              <a:rPr sz="1850" b="1" spc="-210" dirty="0">
                <a:solidFill>
                  <a:srgbClr val="3A3D46"/>
                </a:solidFill>
                <a:latin typeface="Arial"/>
                <a:cs typeface="Arial"/>
              </a:rPr>
              <a:t> </a:t>
            </a:r>
            <a:r>
              <a:rPr sz="1850" b="1" spc="-120" dirty="0">
                <a:solidFill>
                  <a:srgbClr val="3A3D46"/>
                </a:solidFill>
                <a:latin typeface="Arial"/>
                <a:cs typeface="Arial"/>
              </a:rPr>
              <a:t>s</a:t>
            </a:r>
            <a:r>
              <a:rPr sz="1850" b="1" spc="-5" dirty="0">
                <a:solidFill>
                  <a:srgbClr val="3A3D46"/>
                </a:solidFill>
                <a:latin typeface="Arial"/>
                <a:cs typeface="Arial"/>
              </a:rPr>
              <a:t>e</a:t>
            </a:r>
            <a:r>
              <a:rPr sz="1850" b="1" spc="-45" dirty="0">
                <a:solidFill>
                  <a:srgbClr val="3A3D46"/>
                </a:solidFill>
                <a:latin typeface="Arial"/>
                <a:cs typeface="Arial"/>
              </a:rPr>
              <a:t>c</a:t>
            </a:r>
            <a:r>
              <a:rPr sz="1850" b="1" spc="-120" dirty="0">
                <a:solidFill>
                  <a:srgbClr val="3A3D46"/>
                </a:solidFill>
                <a:latin typeface="Arial"/>
                <a:cs typeface="Arial"/>
              </a:rPr>
              <a:t>u</a:t>
            </a:r>
            <a:r>
              <a:rPr sz="1850" b="1" spc="155" dirty="0">
                <a:solidFill>
                  <a:srgbClr val="3A3D46"/>
                </a:solidFill>
                <a:latin typeface="Arial"/>
                <a:cs typeface="Arial"/>
              </a:rPr>
              <a:t>r</a:t>
            </a:r>
            <a:r>
              <a:rPr sz="1850" b="1" spc="-70" dirty="0">
                <a:solidFill>
                  <a:srgbClr val="3A3D46"/>
                </a:solidFill>
                <a:latin typeface="Arial"/>
                <a:cs typeface="Arial"/>
              </a:rPr>
              <a:t>i</a:t>
            </a:r>
            <a:r>
              <a:rPr sz="1850" b="1" spc="225" dirty="0">
                <a:solidFill>
                  <a:srgbClr val="3A3D46"/>
                </a:solidFill>
                <a:latin typeface="Arial"/>
                <a:cs typeface="Arial"/>
              </a:rPr>
              <a:t>t</a:t>
            </a:r>
            <a:r>
              <a:rPr sz="1850" b="1" spc="-45" dirty="0">
                <a:solidFill>
                  <a:srgbClr val="3A3D46"/>
                </a:solidFill>
                <a:latin typeface="Arial"/>
                <a:cs typeface="Arial"/>
              </a:rPr>
              <a:t>y</a:t>
            </a:r>
            <a:r>
              <a:rPr sz="1850" b="1" spc="-65" dirty="0">
                <a:solidFill>
                  <a:srgbClr val="3A3D46"/>
                </a:solidFill>
                <a:latin typeface="Arial"/>
                <a:cs typeface="Arial"/>
              </a:rPr>
              <a:t>.</a:t>
            </a:r>
            <a:endParaRPr sz="1850">
              <a:latin typeface="Arial"/>
              <a:cs typeface="Arial"/>
            </a:endParaRPr>
          </a:p>
          <a:p>
            <a:pPr marL="12700" marR="5080">
              <a:lnSpc>
                <a:spcPct val="269700"/>
              </a:lnSpc>
              <a:spcBef>
                <a:spcPts val="340"/>
              </a:spcBef>
            </a:pPr>
            <a:r>
              <a:rPr sz="1850" b="1" spc="-15" dirty="0">
                <a:solidFill>
                  <a:srgbClr val="3A3D46"/>
                </a:solidFill>
                <a:latin typeface="Arial"/>
                <a:cs typeface="Arial"/>
              </a:rPr>
              <a:t>I</a:t>
            </a:r>
            <a:r>
              <a:rPr sz="1850" b="1" spc="225" dirty="0">
                <a:solidFill>
                  <a:srgbClr val="3A3D46"/>
                </a:solidFill>
                <a:latin typeface="Arial"/>
                <a:cs typeface="Arial"/>
              </a:rPr>
              <a:t>t</a:t>
            </a:r>
            <a:r>
              <a:rPr sz="1850" b="1" spc="-240" dirty="0">
                <a:solidFill>
                  <a:srgbClr val="3A3D46"/>
                </a:solidFill>
                <a:latin typeface="Arial"/>
                <a:cs typeface="Arial"/>
              </a:rPr>
              <a:t>'</a:t>
            </a:r>
            <a:r>
              <a:rPr sz="1850" b="1" spc="-110" dirty="0">
                <a:solidFill>
                  <a:srgbClr val="3A3D46"/>
                </a:solidFill>
                <a:latin typeface="Arial"/>
                <a:cs typeface="Arial"/>
              </a:rPr>
              <a:t>s</a:t>
            </a:r>
            <a:r>
              <a:rPr sz="1850" b="1" spc="-165" dirty="0">
                <a:solidFill>
                  <a:srgbClr val="3A3D46"/>
                </a:solidFill>
                <a:latin typeface="Arial"/>
                <a:cs typeface="Arial"/>
              </a:rPr>
              <a:t> </a:t>
            </a:r>
            <a:r>
              <a:rPr sz="1850" b="1" spc="70" dirty="0">
                <a:solidFill>
                  <a:srgbClr val="3A3D46"/>
                </a:solidFill>
                <a:latin typeface="Arial"/>
                <a:cs typeface="Arial"/>
              </a:rPr>
              <a:t>a</a:t>
            </a:r>
            <a:r>
              <a:rPr sz="1850" b="1" spc="-175" dirty="0">
                <a:solidFill>
                  <a:srgbClr val="3A3D46"/>
                </a:solidFill>
                <a:latin typeface="Arial"/>
                <a:cs typeface="Arial"/>
              </a:rPr>
              <a:t> </a:t>
            </a:r>
            <a:r>
              <a:rPr sz="1850" b="1" spc="-75" dirty="0">
                <a:solidFill>
                  <a:srgbClr val="3A3D46"/>
                </a:solidFill>
                <a:latin typeface="Arial"/>
                <a:cs typeface="Arial"/>
              </a:rPr>
              <a:t>m</a:t>
            </a:r>
            <a:r>
              <a:rPr sz="1850" b="1" spc="-5" dirty="0">
                <a:solidFill>
                  <a:srgbClr val="3A3D46"/>
                </a:solidFill>
                <a:latin typeface="Arial"/>
                <a:cs typeface="Arial"/>
              </a:rPr>
              <a:t>e</a:t>
            </a:r>
            <a:r>
              <a:rPr sz="1850" b="1" spc="225" dirty="0">
                <a:solidFill>
                  <a:srgbClr val="3A3D46"/>
                </a:solidFill>
                <a:latin typeface="Arial"/>
                <a:cs typeface="Arial"/>
              </a:rPr>
              <a:t>t</a:t>
            </a:r>
            <a:r>
              <a:rPr sz="1850" b="1" spc="-140" dirty="0">
                <a:solidFill>
                  <a:srgbClr val="3A3D46"/>
                </a:solidFill>
                <a:latin typeface="Arial"/>
                <a:cs typeface="Arial"/>
              </a:rPr>
              <a:t>h</a:t>
            </a:r>
            <a:r>
              <a:rPr sz="1850" b="1" spc="-65" dirty="0">
                <a:solidFill>
                  <a:srgbClr val="3A3D46"/>
                </a:solidFill>
                <a:latin typeface="Arial"/>
                <a:cs typeface="Arial"/>
              </a:rPr>
              <a:t>o</a:t>
            </a:r>
            <a:r>
              <a:rPr sz="1850" b="1" spc="-70" dirty="0">
                <a:solidFill>
                  <a:srgbClr val="3A3D46"/>
                </a:solidFill>
                <a:latin typeface="Arial"/>
                <a:cs typeface="Arial"/>
              </a:rPr>
              <a:t>d</a:t>
            </a:r>
            <a:r>
              <a:rPr sz="1850" b="1" spc="-175" dirty="0">
                <a:solidFill>
                  <a:srgbClr val="3A3D46"/>
                </a:solidFill>
                <a:latin typeface="Arial"/>
                <a:cs typeface="Arial"/>
              </a:rPr>
              <a:t> </a:t>
            </a:r>
            <a:r>
              <a:rPr sz="1850" b="1" spc="225" dirty="0">
                <a:solidFill>
                  <a:srgbClr val="3A3D46"/>
                </a:solidFill>
                <a:latin typeface="Arial"/>
                <a:cs typeface="Arial"/>
              </a:rPr>
              <a:t>t</a:t>
            </a:r>
            <a:r>
              <a:rPr sz="1850" b="1" spc="-80" dirty="0">
                <a:solidFill>
                  <a:srgbClr val="3A3D46"/>
                </a:solidFill>
                <a:latin typeface="Arial"/>
                <a:cs typeface="Arial"/>
              </a:rPr>
              <a:t>o</a:t>
            </a:r>
            <a:r>
              <a:rPr sz="1850" b="1" spc="-165" dirty="0">
                <a:solidFill>
                  <a:srgbClr val="3A3D46"/>
                </a:solidFill>
                <a:latin typeface="Arial"/>
                <a:cs typeface="Arial"/>
              </a:rPr>
              <a:t> </a:t>
            </a:r>
            <a:r>
              <a:rPr sz="1850" b="1" spc="-25" dirty="0">
                <a:solidFill>
                  <a:srgbClr val="3A3D46"/>
                </a:solidFill>
                <a:latin typeface="Arial"/>
                <a:cs typeface="Arial"/>
              </a:rPr>
              <a:t>c</a:t>
            </a:r>
            <a:r>
              <a:rPr sz="1850" b="1" spc="-85" dirty="0">
                <a:solidFill>
                  <a:srgbClr val="3A3D46"/>
                </a:solidFill>
                <a:latin typeface="Arial"/>
                <a:cs typeface="Arial"/>
              </a:rPr>
              <a:t>o</a:t>
            </a:r>
            <a:r>
              <a:rPr sz="1850" b="1" spc="-120" dirty="0">
                <a:solidFill>
                  <a:srgbClr val="3A3D46"/>
                </a:solidFill>
                <a:latin typeface="Arial"/>
                <a:cs typeface="Arial"/>
              </a:rPr>
              <a:t>n</a:t>
            </a:r>
            <a:r>
              <a:rPr sz="1850" b="1" spc="-25" dirty="0">
                <a:solidFill>
                  <a:srgbClr val="3A3D46"/>
                </a:solidFill>
                <a:latin typeface="Arial"/>
                <a:cs typeface="Arial"/>
              </a:rPr>
              <a:t>ce</a:t>
            </a:r>
            <a:r>
              <a:rPr sz="1850" b="1" spc="75" dirty="0">
                <a:solidFill>
                  <a:srgbClr val="3A3D46"/>
                </a:solidFill>
                <a:latin typeface="Arial"/>
                <a:cs typeface="Arial"/>
              </a:rPr>
              <a:t>a</a:t>
            </a:r>
            <a:r>
              <a:rPr sz="1850" b="1" spc="-90" dirty="0">
                <a:solidFill>
                  <a:srgbClr val="3A3D46"/>
                </a:solidFill>
                <a:latin typeface="Arial"/>
                <a:cs typeface="Arial"/>
              </a:rPr>
              <a:t>l</a:t>
            </a:r>
            <a:r>
              <a:rPr sz="1850" b="1" spc="-175" dirty="0">
                <a:solidFill>
                  <a:srgbClr val="3A3D46"/>
                </a:solidFill>
                <a:latin typeface="Arial"/>
                <a:cs typeface="Arial"/>
              </a:rPr>
              <a:t> </a:t>
            </a:r>
            <a:r>
              <a:rPr sz="1850" b="1" spc="204" dirty="0">
                <a:solidFill>
                  <a:srgbClr val="3A3D46"/>
                </a:solidFill>
                <a:latin typeface="Arial"/>
                <a:cs typeface="Arial"/>
              </a:rPr>
              <a:t>t</a:t>
            </a:r>
            <a:r>
              <a:rPr sz="1850" b="1" spc="-120" dirty="0">
                <a:solidFill>
                  <a:srgbClr val="3A3D46"/>
                </a:solidFill>
                <a:latin typeface="Arial"/>
                <a:cs typeface="Arial"/>
              </a:rPr>
              <a:t>h</a:t>
            </a:r>
            <a:r>
              <a:rPr sz="1850" b="1" spc="-10" dirty="0">
                <a:solidFill>
                  <a:srgbClr val="3A3D46"/>
                </a:solidFill>
                <a:latin typeface="Arial"/>
                <a:cs typeface="Arial"/>
              </a:rPr>
              <a:t>e</a:t>
            </a:r>
            <a:r>
              <a:rPr sz="1850" b="1" spc="-170" dirty="0">
                <a:solidFill>
                  <a:srgbClr val="3A3D46"/>
                </a:solidFill>
                <a:latin typeface="Arial"/>
                <a:cs typeface="Arial"/>
              </a:rPr>
              <a:t> </a:t>
            </a:r>
            <a:r>
              <a:rPr sz="1850" b="1" spc="220" dirty="0">
                <a:solidFill>
                  <a:srgbClr val="3A3D46"/>
                </a:solidFill>
                <a:latin typeface="Arial"/>
                <a:cs typeface="Arial"/>
              </a:rPr>
              <a:t>f</a:t>
            </a:r>
            <a:r>
              <a:rPr sz="1850" b="1" spc="75" dirty="0">
                <a:solidFill>
                  <a:srgbClr val="3A3D46"/>
                </a:solidFill>
                <a:latin typeface="Arial"/>
                <a:cs typeface="Arial"/>
              </a:rPr>
              <a:t>a</a:t>
            </a:r>
            <a:r>
              <a:rPr sz="1850" b="1" spc="-45" dirty="0">
                <a:solidFill>
                  <a:srgbClr val="3A3D46"/>
                </a:solidFill>
                <a:latin typeface="Arial"/>
                <a:cs typeface="Arial"/>
              </a:rPr>
              <a:t>c</a:t>
            </a:r>
            <a:r>
              <a:rPr sz="1850" b="1" spc="225" dirty="0">
                <a:solidFill>
                  <a:srgbClr val="3A3D46"/>
                </a:solidFill>
                <a:latin typeface="Arial"/>
                <a:cs typeface="Arial"/>
              </a:rPr>
              <a:t>t</a:t>
            </a:r>
            <a:r>
              <a:rPr sz="1850" b="1" spc="-180" dirty="0">
                <a:solidFill>
                  <a:srgbClr val="3A3D46"/>
                </a:solidFill>
                <a:latin typeface="Arial"/>
                <a:cs typeface="Arial"/>
              </a:rPr>
              <a:t> </a:t>
            </a:r>
            <a:r>
              <a:rPr sz="1850" b="1" spc="225" dirty="0">
                <a:solidFill>
                  <a:srgbClr val="3A3D46"/>
                </a:solidFill>
                <a:latin typeface="Arial"/>
                <a:cs typeface="Arial"/>
              </a:rPr>
              <a:t>t</a:t>
            </a:r>
            <a:r>
              <a:rPr sz="1850" b="1" spc="-120" dirty="0">
                <a:solidFill>
                  <a:srgbClr val="3A3D46"/>
                </a:solidFill>
                <a:latin typeface="Arial"/>
                <a:cs typeface="Arial"/>
              </a:rPr>
              <a:t>h</a:t>
            </a:r>
            <a:r>
              <a:rPr sz="1850" b="1" spc="75" dirty="0">
                <a:solidFill>
                  <a:srgbClr val="3A3D46"/>
                </a:solidFill>
                <a:latin typeface="Arial"/>
                <a:cs typeface="Arial"/>
              </a:rPr>
              <a:t>a</a:t>
            </a:r>
            <a:r>
              <a:rPr sz="1850" b="1" spc="225" dirty="0">
                <a:solidFill>
                  <a:srgbClr val="3A3D46"/>
                </a:solidFill>
                <a:latin typeface="Arial"/>
                <a:cs typeface="Arial"/>
              </a:rPr>
              <a:t>t</a:t>
            </a:r>
            <a:r>
              <a:rPr sz="1850" b="1" spc="-180" dirty="0">
                <a:solidFill>
                  <a:srgbClr val="3A3D46"/>
                </a:solidFill>
                <a:latin typeface="Arial"/>
                <a:cs typeface="Arial"/>
              </a:rPr>
              <a:t> </a:t>
            </a:r>
            <a:r>
              <a:rPr sz="1850" b="1" spc="-25" dirty="0">
                <a:solidFill>
                  <a:srgbClr val="3A3D46"/>
                </a:solidFill>
                <a:latin typeface="Arial"/>
                <a:cs typeface="Arial"/>
              </a:rPr>
              <a:t>c</a:t>
            </a:r>
            <a:r>
              <a:rPr sz="1850" b="1" spc="-85" dirty="0">
                <a:solidFill>
                  <a:srgbClr val="3A3D46"/>
                </a:solidFill>
                <a:latin typeface="Arial"/>
                <a:cs typeface="Arial"/>
              </a:rPr>
              <a:t>o</a:t>
            </a:r>
            <a:r>
              <a:rPr sz="1850" b="1" spc="-75" dirty="0">
                <a:solidFill>
                  <a:srgbClr val="3A3D46"/>
                </a:solidFill>
                <a:latin typeface="Arial"/>
                <a:cs typeface="Arial"/>
              </a:rPr>
              <a:t>mm</a:t>
            </a:r>
            <a:r>
              <a:rPr sz="1850" b="1" spc="-120" dirty="0">
                <a:solidFill>
                  <a:srgbClr val="3A3D46"/>
                </a:solidFill>
                <a:latin typeface="Arial"/>
                <a:cs typeface="Arial"/>
              </a:rPr>
              <a:t>un</a:t>
            </a:r>
            <a:r>
              <a:rPr sz="1850" b="1" spc="-90" dirty="0">
                <a:solidFill>
                  <a:srgbClr val="3A3D46"/>
                </a:solidFill>
                <a:latin typeface="Arial"/>
                <a:cs typeface="Arial"/>
              </a:rPr>
              <a:t>i</a:t>
            </a:r>
            <a:r>
              <a:rPr sz="1850" b="1" spc="-25" dirty="0">
                <a:solidFill>
                  <a:srgbClr val="3A3D46"/>
                </a:solidFill>
                <a:latin typeface="Arial"/>
                <a:cs typeface="Arial"/>
              </a:rPr>
              <a:t>c</a:t>
            </a:r>
            <a:r>
              <a:rPr sz="1850" b="1" spc="75" dirty="0">
                <a:solidFill>
                  <a:srgbClr val="3A3D46"/>
                </a:solidFill>
                <a:latin typeface="Arial"/>
                <a:cs typeface="Arial"/>
              </a:rPr>
              <a:t>a</a:t>
            </a:r>
            <a:r>
              <a:rPr sz="1850" b="1" spc="225" dirty="0">
                <a:solidFill>
                  <a:srgbClr val="3A3D46"/>
                </a:solidFill>
                <a:latin typeface="Arial"/>
                <a:cs typeface="Arial"/>
              </a:rPr>
              <a:t>t</a:t>
            </a:r>
            <a:r>
              <a:rPr sz="1850" b="1" spc="-70" dirty="0">
                <a:solidFill>
                  <a:srgbClr val="3A3D46"/>
                </a:solidFill>
                <a:latin typeface="Arial"/>
                <a:cs typeface="Arial"/>
              </a:rPr>
              <a:t>i</a:t>
            </a:r>
            <a:r>
              <a:rPr sz="1850" b="1" spc="-85" dirty="0">
                <a:solidFill>
                  <a:srgbClr val="3A3D46"/>
                </a:solidFill>
                <a:latin typeface="Arial"/>
                <a:cs typeface="Arial"/>
              </a:rPr>
              <a:t>o</a:t>
            </a:r>
            <a:r>
              <a:rPr sz="1850" b="1" spc="-125" dirty="0">
                <a:solidFill>
                  <a:srgbClr val="3A3D46"/>
                </a:solidFill>
                <a:latin typeface="Arial"/>
                <a:cs typeface="Arial"/>
              </a:rPr>
              <a:t>n</a:t>
            </a:r>
            <a:r>
              <a:rPr sz="1850" b="1" spc="-210" dirty="0">
                <a:solidFill>
                  <a:srgbClr val="3A3D46"/>
                </a:solidFill>
                <a:latin typeface="Arial"/>
                <a:cs typeface="Arial"/>
              </a:rPr>
              <a:t> </a:t>
            </a:r>
            <a:r>
              <a:rPr sz="1850" b="1" spc="-70" dirty="0">
                <a:solidFill>
                  <a:srgbClr val="3A3D46"/>
                </a:solidFill>
                <a:latin typeface="Arial"/>
                <a:cs typeface="Arial"/>
              </a:rPr>
              <a:t>i</a:t>
            </a:r>
            <a:r>
              <a:rPr sz="1850" b="1" spc="-110" dirty="0">
                <a:solidFill>
                  <a:srgbClr val="3A3D46"/>
                </a:solidFill>
                <a:latin typeface="Arial"/>
                <a:cs typeface="Arial"/>
              </a:rPr>
              <a:t>s</a:t>
            </a:r>
            <a:r>
              <a:rPr sz="1850" b="1" spc="-165" dirty="0">
                <a:solidFill>
                  <a:srgbClr val="3A3D46"/>
                </a:solidFill>
                <a:latin typeface="Arial"/>
                <a:cs typeface="Arial"/>
              </a:rPr>
              <a:t> </a:t>
            </a:r>
            <a:r>
              <a:rPr sz="1850" b="1" spc="225" dirty="0">
                <a:solidFill>
                  <a:srgbClr val="3A3D46"/>
                </a:solidFill>
                <a:latin typeface="Arial"/>
                <a:cs typeface="Arial"/>
              </a:rPr>
              <a:t>t</a:t>
            </a:r>
            <a:r>
              <a:rPr sz="1850" b="1" spc="75" dirty="0">
                <a:solidFill>
                  <a:srgbClr val="3A3D46"/>
                </a:solidFill>
                <a:latin typeface="Arial"/>
                <a:cs typeface="Arial"/>
              </a:rPr>
              <a:t>a</a:t>
            </a:r>
            <a:r>
              <a:rPr sz="1850" b="1" spc="-75" dirty="0">
                <a:solidFill>
                  <a:srgbClr val="3A3D46"/>
                </a:solidFill>
                <a:latin typeface="Arial"/>
                <a:cs typeface="Arial"/>
              </a:rPr>
              <a:t>k</a:t>
            </a:r>
            <a:r>
              <a:rPr sz="1850" b="1" spc="-70" dirty="0">
                <a:solidFill>
                  <a:srgbClr val="3A3D46"/>
                </a:solidFill>
                <a:latin typeface="Arial"/>
                <a:cs typeface="Arial"/>
              </a:rPr>
              <a:t>i</a:t>
            </a:r>
            <a:r>
              <a:rPr sz="1850" b="1" spc="-120" dirty="0">
                <a:solidFill>
                  <a:srgbClr val="3A3D46"/>
                </a:solidFill>
                <a:latin typeface="Arial"/>
                <a:cs typeface="Arial"/>
              </a:rPr>
              <a:t>n</a:t>
            </a:r>
            <a:r>
              <a:rPr sz="1850" b="1" spc="-70" dirty="0">
                <a:solidFill>
                  <a:srgbClr val="3A3D46"/>
                </a:solidFill>
                <a:latin typeface="Arial"/>
                <a:cs typeface="Arial"/>
              </a:rPr>
              <a:t>g</a:t>
            </a:r>
            <a:r>
              <a:rPr sz="1850" b="1" spc="-195" dirty="0">
                <a:solidFill>
                  <a:srgbClr val="3A3D46"/>
                </a:solidFill>
                <a:latin typeface="Arial"/>
                <a:cs typeface="Arial"/>
              </a:rPr>
              <a:t> </a:t>
            </a:r>
            <a:r>
              <a:rPr sz="1850" b="1" spc="-70" dirty="0">
                <a:solidFill>
                  <a:srgbClr val="3A3D46"/>
                </a:solidFill>
                <a:latin typeface="Arial"/>
                <a:cs typeface="Arial"/>
              </a:rPr>
              <a:t>pl</a:t>
            </a:r>
            <a:r>
              <a:rPr sz="1850" b="1" spc="55" dirty="0">
                <a:solidFill>
                  <a:srgbClr val="3A3D46"/>
                </a:solidFill>
                <a:latin typeface="Arial"/>
                <a:cs typeface="Arial"/>
              </a:rPr>
              <a:t>a</a:t>
            </a:r>
            <a:r>
              <a:rPr sz="1850" b="1" spc="-25" dirty="0">
                <a:solidFill>
                  <a:srgbClr val="3A3D46"/>
                </a:solidFill>
                <a:latin typeface="Arial"/>
                <a:cs typeface="Arial"/>
              </a:rPr>
              <a:t>c</a:t>
            </a:r>
            <a:r>
              <a:rPr sz="1850" b="1" spc="-5" dirty="0">
                <a:solidFill>
                  <a:srgbClr val="3A3D46"/>
                </a:solidFill>
                <a:latin typeface="Arial"/>
                <a:cs typeface="Arial"/>
              </a:rPr>
              <a:t>e</a:t>
            </a:r>
            <a:r>
              <a:rPr sz="1850" b="1" spc="-65" dirty="0">
                <a:solidFill>
                  <a:srgbClr val="3A3D46"/>
                </a:solidFill>
                <a:latin typeface="Arial"/>
                <a:cs typeface="Arial"/>
              </a:rPr>
              <a:t>.  </a:t>
            </a:r>
            <a:r>
              <a:rPr sz="1850" b="1" spc="-35" dirty="0">
                <a:solidFill>
                  <a:srgbClr val="3A3D46"/>
                </a:solidFill>
                <a:latin typeface="Arial"/>
                <a:cs typeface="Arial"/>
              </a:rPr>
              <a:t>No</a:t>
            </a:r>
            <a:r>
              <a:rPr sz="1850" b="1" spc="-170" dirty="0">
                <a:solidFill>
                  <a:srgbClr val="3A3D46"/>
                </a:solidFill>
                <a:latin typeface="Arial"/>
                <a:cs typeface="Arial"/>
              </a:rPr>
              <a:t> </a:t>
            </a:r>
            <a:r>
              <a:rPr sz="1850" b="1" spc="85" dirty="0">
                <a:solidFill>
                  <a:srgbClr val="3A3D46"/>
                </a:solidFill>
                <a:latin typeface="Arial"/>
                <a:cs typeface="Arial"/>
              </a:rPr>
              <a:t>Data</a:t>
            </a:r>
            <a:r>
              <a:rPr sz="1850" b="1" spc="-175" dirty="0">
                <a:solidFill>
                  <a:srgbClr val="3A3D46"/>
                </a:solidFill>
                <a:latin typeface="Arial"/>
                <a:cs typeface="Arial"/>
              </a:rPr>
              <a:t> </a:t>
            </a:r>
            <a:r>
              <a:rPr sz="1850" b="1" spc="-35" dirty="0">
                <a:solidFill>
                  <a:srgbClr val="3A3D46"/>
                </a:solidFill>
                <a:latin typeface="Arial"/>
                <a:cs typeface="Arial"/>
              </a:rPr>
              <a:t>Visibility.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2668"/>
            <a:ext cx="10692765" cy="6014085"/>
          </a:xfrm>
          <a:custGeom>
            <a:avLst/>
            <a:gdLst/>
            <a:ahLst/>
            <a:cxnLst/>
            <a:rect l="l" t="t" r="r" b="b"/>
            <a:pathLst>
              <a:path w="10692765" h="6014084">
                <a:moveTo>
                  <a:pt x="10692384" y="6013703"/>
                </a:moveTo>
                <a:lnTo>
                  <a:pt x="0" y="6013703"/>
                </a:lnTo>
                <a:lnTo>
                  <a:pt x="0" y="0"/>
                </a:lnTo>
                <a:lnTo>
                  <a:pt x="10692384" y="0"/>
                </a:lnTo>
                <a:lnTo>
                  <a:pt x="10692384" y="6013703"/>
                </a:lnTo>
                <a:close/>
              </a:path>
            </a:pathLst>
          </a:custGeom>
          <a:solidFill>
            <a:srgbClr val="CAE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76372" y="1027175"/>
            <a:ext cx="4921250" cy="548640"/>
          </a:xfrm>
          <a:custGeom>
            <a:avLst/>
            <a:gdLst/>
            <a:ahLst/>
            <a:cxnLst/>
            <a:rect l="l" t="t" r="r" b="b"/>
            <a:pathLst>
              <a:path w="4921250" h="548640">
                <a:moveTo>
                  <a:pt x="4870703" y="548639"/>
                </a:moveTo>
                <a:lnTo>
                  <a:pt x="50292" y="548639"/>
                </a:lnTo>
                <a:lnTo>
                  <a:pt x="40957" y="547782"/>
                </a:lnTo>
                <a:lnTo>
                  <a:pt x="4191" y="519874"/>
                </a:lnTo>
                <a:lnTo>
                  <a:pt x="0" y="501395"/>
                </a:lnTo>
                <a:lnTo>
                  <a:pt x="0" y="45719"/>
                </a:lnTo>
                <a:lnTo>
                  <a:pt x="22860" y="7715"/>
                </a:lnTo>
                <a:lnTo>
                  <a:pt x="50292" y="0"/>
                </a:lnTo>
                <a:lnTo>
                  <a:pt x="4870703" y="0"/>
                </a:lnTo>
                <a:lnTo>
                  <a:pt x="4890134" y="3714"/>
                </a:lnTo>
                <a:lnTo>
                  <a:pt x="4906136" y="13716"/>
                </a:lnTo>
                <a:lnTo>
                  <a:pt x="4916995" y="28289"/>
                </a:lnTo>
                <a:lnTo>
                  <a:pt x="4920995" y="45719"/>
                </a:lnTo>
                <a:lnTo>
                  <a:pt x="4920995" y="501395"/>
                </a:lnTo>
                <a:lnTo>
                  <a:pt x="4898135" y="540924"/>
                </a:lnTo>
                <a:lnTo>
                  <a:pt x="4870703" y="548639"/>
                </a:lnTo>
                <a:close/>
              </a:path>
            </a:pathLst>
          </a:custGeom>
          <a:solidFill>
            <a:srgbClr val="5BB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678423"/>
            <a:ext cx="935735" cy="10088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7323" y="5811012"/>
            <a:ext cx="1696211" cy="9753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4004" y="1808988"/>
            <a:ext cx="923543" cy="5105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1123188"/>
            <a:ext cx="1447800" cy="61417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57716" y="1367028"/>
            <a:ext cx="938783" cy="98602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2791" y="2651760"/>
            <a:ext cx="505967" cy="50749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02791" y="3454908"/>
            <a:ext cx="505967" cy="50596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02791" y="4232148"/>
            <a:ext cx="505967" cy="50596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02791" y="5062728"/>
            <a:ext cx="505967" cy="50749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078467" y="4232148"/>
            <a:ext cx="1607820" cy="2414016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188855" y="990131"/>
            <a:ext cx="2447925" cy="534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300" spc="-20" dirty="0"/>
              <a:t>Introduction</a:t>
            </a:r>
            <a:endParaRPr sz="3300"/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98145" marR="5080">
              <a:lnSpc>
                <a:spcPct val="100299"/>
              </a:lnSpc>
              <a:spcBef>
                <a:spcPts val="114"/>
              </a:spcBef>
            </a:pPr>
            <a:r>
              <a:rPr spc="-15" dirty="0"/>
              <a:t>Steganography</a:t>
            </a:r>
            <a:r>
              <a:rPr spc="-185" dirty="0"/>
              <a:t> </a:t>
            </a:r>
            <a:r>
              <a:rPr spc="-25" dirty="0"/>
              <a:t>can</a:t>
            </a:r>
            <a:r>
              <a:rPr spc="-185" dirty="0"/>
              <a:t> </a:t>
            </a:r>
            <a:r>
              <a:rPr spc="-30" dirty="0"/>
              <a:t>be</a:t>
            </a:r>
            <a:r>
              <a:rPr spc="-160" dirty="0"/>
              <a:t> </a:t>
            </a:r>
            <a:r>
              <a:rPr spc="70" dirty="0"/>
              <a:t>a</a:t>
            </a:r>
            <a:r>
              <a:rPr spc="-165" dirty="0"/>
              <a:t> </a:t>
            </a:r>
            <a:r>
              <a:rPr spc="-60" dirty="0"/>
              <a:t>solution</a:t>
            </a:r>
            <a:r>
              <a:rPr spc="-185" dirty="0"/>
              <a:t> </a:t>
            </a:r>
            <a:r>
              <a:rPr spc="-50" dirty="0"/>
              <a:t>which</a:t>
            </a:r>
            <a:r>
              <a:rPr spc="-190" dirty="0"/>
              <a:t> </a:t>
            </a:r>
            <a:r>
              <a:rPr spc="40" dirty="0"/>
              <a:t>creates</a:t>
            </a:r>
            <a:r>
              <a:rPr spc="-155" dirty="0"/>
              <a:t> </a:t>
            </a:r>
            <a:r>
              <a:rPr spc="75" dirty="0"/>
              <a:t>it</a:t>
            </a:r>
            <a:r>
              <a:rPr spc="-150" dirty="0"/>
              <a:t> </a:t>
            </a:r>
            <a:r>
              <a:rPr spc="-40" dirty="0"/>
              <a:t>applicable</a:t>
            </a:r>
            <a:r>
              <a:rPr spc="-180" dirty="0"/>
              <a:t> </a:t>
            </a:r>
            <a:r>
              <a:rPr spc="70" dirty="0"/>
              <a:t>to</a:t>
            </a:r>
            <a:r>
              <a:rPr spc="-155" dirty="0"/>
              <a:t> </a:t>
            </a:r>
            <a:r>
              <a:rPr spc="-85" dirty="0"/>
              <a:t>send </a:t>
            </a:r>
            <a:r>
              <a:rPr spc="-500" dirty="0"/>
              <a:t> </a:t>
            </a:r>
            <a:r>
              <a:rPr spc="-40" dirty="0"/>
              <a:t>news</a:t>
            </a:r>
            <a:r>
              <a:rPr spc="-165" dirty="0"/>
              <a:t> </a:t>
            </a:r>
            <a:r>
              <a:rPr spc="-40" dirty="0"/>
              <a:t>and</a:t>
            </a:r>
            <a:r>
              <a:rPr spc="-170" dirty="0"/>
              <a:t> </a:t>
            </a:r>
            <a:r>
              <a:rPr spc="70" dirty="0"/>
              <a:t>data</a:t>
            </a:r>
            <a:r>
              <a:rPr spc="-175" dirty="0"/>
              <a:t> </a:t>
            </a:r>
            <a:r>
              <a:rPr spc="20" dirty="0"/>
              <a:t>without</a:t>
            </a:r>
            <a:r>
              <a:rPr spc="-200" dirty="0"/>
              <a:t> </a:t>
            </a:r>
            <a:r>
              <a:rPr spc="-70" dirty="0"/>
              <a:t>being</a:t>
            </a:r>
            <a:r>
              <a:rPr spc="-170" dirty="0"/>
              <a:t> </a:t>
            </a:r>
            <a:r>
              <a:rPr spc="-35" dirty="0"/>
              <a:t>censored</a:t>
            </a:r>
            <a:r>
              <a:rPr spc="-175" dirty="0"/>
              <a:t> </a:t>
            </a:r>
            <a:r>
              <a:rPr spc="-45" dirty="0"/>
              <a:t>and</a:t>
            </a:r>
            <a:r>
              <a:rPr spc="-170" dirty="0"/>
              <a:t> </a:t>
            </a:r>
            <a:r>
              <a:rPr spc="20" dirty="0"/>
              <a:t>without</a:t>
            </a:r>
            <a:r>
              <a:rPr spc="-200" dirty="0"/>
              <a:t> </a:t>
            </a:r>
            <a:r>
              <a:rPr spc="30" dirty="0"/>
              <a:t>the</a:t>
            </a:r>
            <a:r>
              <a:rPr spc="-150" dirty="0"/>
              <a:t> </a:t>
            </a:r>
            <a:r>
              <a:rPr spc="105" dirty="0"/>
              <a:t>fear</a:t>
            </a:r>
            <a:r>
              <a:rPr spc="-180" dirty="0"/>
              <a:t> </a:t>
            </a:r>
            <a:r>
              <a:rPr spc="60" dirty="0"/>
              <a:t>of</a:t>
            </a:r>
            <a:r>
              <a:rPr spc="-160" dirty="0"/>
              <a:t> </a:t>
            </a:r>
            <a:r>
              <a:rPr spc="30" dirty="0"/>
              <a:t>the </a:t>
            </a:r>
            <a:r>
              <a:rPr spc="35" dirty="0"/>
              <a:t> </a:t>
            </a:r>
            <a:r>
              <a:rPr spc="-75" dirty="0"/>
              <a:t>m</a:t>
            </a:r>
            <a:r>
              <a:rPr spc="-5" dirty="0"/>
              <a:t>e</a:t>
            </a:r>
            <a:r>
              <a:rPr spc="-120" dirty="0"/>
              <a:t>ss</a:t>
            </a:r>
            <a:r>
              <a:rPr spc="75" dirty="0"/>
              <a:t>a</a:t>
            </a:r>
            <a:r>
              <a:rPr spc="-70" dirty="0"/>
              <a:t>g</a:t>
            </a:r>
            <a:r>
              <a:rPr spc="-5" dirty="0"/>
              <a:t>e</a:t>
            </a:r>
            <a:r>
              <a:rPr spc="-110" dirty="0"/>
              <a:t>s</a:t>
            </a:r>
            <a:r>
              <a:rPr spc="-185" dirty="0"/>
              <a:t> </a:t>
            </a:r>
            <a:r>
              <a:rPr spc="-70" dirty="0"/>
              <a:t>b</a:t>
            </a:r>
            <a:r>
              <a:rPr spc="-5" dirty="0"/>
              <a:t>e</a:t>
            </a:r>
            <a:r>
              <a:rPr spc="-90" dirty="0"/>
              <a:t>i</a:t>
            </a:r>
            <a:r>
              <a:rPr spc="-120" dirty="0"/>
              <a:t>n</a:t>
            </a:r>
            <a:r>
              <a:rPr spc="-70" dirty="0"/>
              <a:t>g</a:t>
            </a:r>
            <a:r>
              <a:rPr spc="-175" dirty="0"/>
              <a:t> </a:t>
            </a:r>
            <a:r>
              <a:rPr spc="-70" dirty="0"/>
              <a:t>p</a:t>
            </a:r>
            <a:r>
              <a:rPr spc="135" dirty="0"/>
              <a:t>r</a:t>
            </a:r>
            <a:r>
              <a:rPr spc="-5" dirty="0"/>
              <a:t>e</a:t>
            </a:r>
            <a:r>
              <a:rPr spc="-20" dirty="0"/>
              <a:t>v</a:t>
            </a:r>
            <a:r>
              <a:rPr spc="-25" dirty="0"/>
              <a:t>e</a:t>
            </a:r>
            <a:r>
              <a:rPr spc="-120" dirty="0"/>
              <a:t>n</a:t>
            </a:r>
            <a:r>
              <a:rPr spc="225" dirty="0"/>
              <a:t>t</a:t>
            </a:r>
            <a:r>
              <a:rPr spc="-25" dirty="0"/>
              <a:t>e</a:t>
            </a:r>
            <a:r>
              <a:rPr spc="-70" dirty="0"/>
              <a:t>d</a:t>
            </a:r>
            <a:r>
              <a:rPr spc="-140" dirty="0"/>
              <a:t> </a:t>
            </a:r>
            <a:r>
              <a:rPr spc="75" dirty="0"/>
              <a:t>a</a:t>
            </a:r>
            <a:r>
              <a:rPr spc="-120" dirty="0"/>
              <a:t>n</a:t>
            </a:r>
            <a:r>
              <a:rPr spc="-70" dirty="0"/>
              <a:t>d</a:t>
            </a:r>
            <a:r>
              <a:rPr spc="-195" dirty="0"/>
              <a:t> </a:t>
            </a:r>
            <a:r>
              <a:rPr spc="225" dirty="0"/>
              <a:t>t</a:t>
            </a:r>
            <a:r>
              <a:rPr spc="155" dirty="0"/>
              <a:t>r</a:t>
            </a:r>
            <a:r>
              <a:rPr spc="75" dirty="0"/>
              <a:t>a</a:t>
            </a:r>
            <a:r>
              <a:rPr spc="-45" dirty="0"/>
              <a:t>c</a:t>
            </a:r>
            <a:r>
              <a:rPr spc="-5" dirty="0"/>
              <a:t>e</a:t>
            </a:r>
            <a:r>
              <a:rPr spc="-70" dirty="0"/>
              <a:t>d</a:t>
            </a:r>
            <a:r>
              <a:rPr spc="-175" dirty="0"/>
              <a:t> </a:t>
            </a:r>
            <a:r>
              <a:rPr spc="-50" dirty="0"/>
              <a:t>b</a:t>
            </a:r>
            <a:r>
              <a:rPr spc="75" dirty="0"/>
              <a:t>a</a:t>
            </a:r>
            <a:r>
              <a:rPr spc="-45" dirty="0"/>
              <a:t>c</a:t>
            </a:r>
            <a:r>
              <a:rPr spc="-60" dirty="0"/>
              <a:t>k</a:t>
            </a:r>
            <a:r>
              <a:rPr spc="-175" dirty="0"/>
              <a:t> </a:t>
            </a:r>
            <a:r>
              <a:rPr spc="204" dirty="0"/>
              <a:t>t</a:t>
            </a:r>
            <a:r>
              <a:rPr spc="-80" dirty="0"/>
              <a:t>o</a:t>
            </a:r>
            <a:r>
              <a:rPr spc="-165" dirty="0"/>
              <a:t> </a:t>
            </a:r>
            <a:r>
              <a:rPr spc="-120" dirty="0"/>
              <a:t>u</a:t>
            </a:r>
            <a:r>
              <a:rPr spc="-100" dirty="0"/>
              <a:t>s</a:t>
            </a:r>
            <a:r>
              <a:rPr spc="-65" dirty="0"/>
              <a:t>.</a:t>
            </a:r>
          </a:p>
          <a:p>
            <a:pPr marL="398145" marR="1404620">
              <a:lnSpc>
                <a:spcPct val="100600"/>
              </a:lnSpc>
              <a:spcBef>
                <a:spcPts val="765"/>
              </a:spcBef>
            </a:pPr>
            <a:r>
              <a:rPr spc="-30" dirty="0"/>
              <a:t>E-commerce</a:t>
            </a:r>
            <a:r>
              <a:rPr spc="-170" dirty="0"/>
              <a:t> </a:t>
            </a:r>
            <a:r>
              <a:rPr spc="-50" dirty="0"/>
              <a:t>enables</a:t>
            </a:r>
            <a:r>
              <a:rPr spc="-180" dirty="0"/>
              <a:t> </a:t>
            </a:r>
            <a:r>
              <a:rPr spc="90" dirty="0"/>
              <a:t>for</a:t>
            </a:r>
            <a:r>
              <a:rPr spc="-160" dirty="0"/>
              <a:t> </a:t>
            </a:r>
            <a:r>
              <a:rPr spc="-25" dirty="0"/>
              <a:t>an</a:t>
            </a:r>
            <a:r>
              <a:rPr spc="-170" dirty="0"/>
              <a:t> </a:t>
            </a:r>
            <a:r>
              <a:rPr dirty="0"/>
              <a:t>interesting</a:t>
            </a:r>
            <a:r>
              <a:rPr spc="-170" dirty="0"/>
              <a:t> </a:t>
            </a:r>
            <a:r>
              <a:rPr dirty="0"/>
              <a:t>requirement</a:t>
            </a:r>
            <a:r>
              <a:rPr spc="-155" dirty="0"/>
              <a:t> </a:t>
            </a:r>
            <a:r>
              <a:rPr spc="60" dirty="0"/>
              <a:t>of </a:t>
            </a:r>
            <a:r>
              <a:rPr spc="-500" dirty="0"/>
              <a:t> </a:t>
            </a:r>
            <a:r>
              <a:rPr spc="-20" dirty="0"/>
              <a:t>steganography.</a:t>
            </a:r>
          </a:p>
          <a:p>
            <a:pPr marL="398145" marR="214629">
              <a:lnSpc>
                <a:spcPct val="100600"/>
              </a:lnSpc>
              <a:spcBef>
                <a:spcPts val="1090"/>
              </a:spcBef>
            </a:pPr>
            <a:r>
              <a:rPr spc="-60" dirty="0"/>
              <a:t>The</a:t>
            </a:r>
            <a:r>
              <a:rPr spc="-165" dirty="0"/>
              <a:t> </a:t>
            </a:r>
            <a:r>
              <a:rPr dirty="0"/>
              <a:t>major</a:t>
            </a:r>
            <a:r>
              <a:rPr spc="-170" dirty="0"/>
              <a:t> </a:t>
            </a:r>
            <a:r>
              <a:rPr spc="-90" dirty="0"/>
              <a:t>uses</a:t>
            </a:r>
            <a:r>
              <a:rPr spc="-160" dirty="0"/>
              <a:t> </a:t>
            </a:r>
            <a:r>
              <a:rPr spc="60" dirty="0"/>
              <a:t>of</a:t>
            </a:r>
            <a:r>
              <a:rPr spc="-170" dirty="0"/>
              <a:t> </a:t>
            </a:r>
            <a:r>
              <a:rPr spc="-15" dirty="0"/>
              <a:t>steganography</a:t>
            </a:r>
            <a:r>
              <a:rPr spc="-160" dirty="0"/>
              <a:t> </a:t>
            </a:r>
            <a:r>
              <a:rPr spc="-90" dirty="0"/>
              <a:t>is</a:t>
            </a:r>
            <a:r>
              <a:rPr spc="-200" dirty="0"/>
              <a:t> </a:t>
            </a:r>
            <a:r>
              <a:rPr spc="95" dirty="0"/>
              <a:t>that</a:t>
            </a:r>
            <a:r>
              <a:rPr spc="-150" dirty="0"/>
              <a:t> </a:t>
            </a:r>
            <a:r>
              <a:rPr spc="75" dirty="0"/>
              <a:t>it</a:t>
            </a:r>
            <a:r>
              <a:rPr spc="-195" dirty="0"/>
              <a:t> </a:t>
            </a:r>
            <a:r>
              <a:rPr spc="-25" dirty="0"/>
              <a:t>can</a:t>
            </a:r>
            <a:r>
              <a:rPr spc="-165" dirty="0"/>
              <a:t> </a:t>
            </a:r>
            <a:r>
              <a:rPr spc="-40" dirty="0"/>
              <a:t>be</a:t>
            </a:r>
            <a:r>
              <a:rPr spc="-160" dirty="0"/>
              <a:t> </a:t>
            </a:r>
            <a:r>
              <a:rPr spc="-80" dirty="0"/>
              <a:t>used</a:t>
            </a:r>
            <a:r>
              <a:rPr spc="-170" dirty="0"/>
              <a:t> </a:t>
            </a:r>
            <a:r>
              <a:rPr spc="70" dirty="0"/>
              <a:t>to</a:t>
            </a:r>
            <a:r>
              <a:rPr spc="-155" dirty="0"/>
              <a:t> </a:t>
            </a:r>
            <a:r>
              <a:rPr spc="10" dirty="0"/>
              <a:t>secretly </a:t>
            </a:r>
            <a:r>
              <a:rPr spc="-500" dirty="0"/>
              <a:t> </a:t>
            </a:r>
            <a:r>
              <a:rPr spc="-80" dirty="0"/>
              <a:t>send</a:t>
            </a:r>
            <a:r>
              <a:rPr spc="-170" dirty="0"/>
              <a:t> </a:t>
            </a:r>
            <a:r>
              <a:rPr spc="-55" dirty="0"/>
              <a:t>messages</a:t>
            </a:r>
            <a:r>
              <a:rPr spc="-160" dirty="0"/>
              <a:t> </a:t>
            </a:r>
            <a:r>
              <a:rPr spc="20" dirty="0"/>
              <a:t>without</a:t>
            </a:r>
            <a:r>
              <a:rPr spc="-195" dirty="0"/>
              <a:t> </a:t>
            </a:r>
            <a:r>
              <a:rPr spc="30" dirty="0"/>
              <a:t>the</a:t>
            </a:r>
            <a:r>
              <a:rPr spc="-165" dirty="0"/>
              <a:t> </a:t>
            </a:r>
            <a:r>
              <a:rPr spc="120" dirty="0"/>
              <a:t>fact</a:t>
            </a:r>
            <a:r>
              <a:rPr spc="-175" dirty="0"/>
              <a:t> </a:t>
            </a:r>
            <a:r>
              <a:rPr spc="60" dirty="0"/>
              <a:t>of</a:t>
            </a:r>
            <a:r>
              <a:rPr spc="-160" dirty="0"/>
              <a:t> </a:t>
            </a:r>
            <a:r>
              <a:rPr spc="30" dirty="0"/>
              <a:t>the</a:t>
            </a:r>
            <a:r>
              <a:rPr spc="-165" dirty="0"/>
              <a:t> </a:t>
            </a:r>
            <a:r>
              <a:rPr spc="-40" dirty="0"/>
              <a:t>transmission</a:t>
            </a:r>
            <a:r>
              <a:rPr spc="-170" dirty="0"/>
              <a:t> </a:t>
            </a:r>
            <a:r>
              <a:rPr spc="-70" dirty="0"/>
              <a:t>being</a:t>
            </a:r>
            <a:r>
              <a:rPr spc="-190" dirty="0"/>
              <a:t> </a:t>
            </a:r>
            <a:r>
              <a:rPr spc="-45" dirty="0"/>
              <a:t>found.</a:t>
            </a:r>
          </a:p>
          <a:p>
            <a:pPr marL="385445">
              <a:lnSpc>
                <a:spcPct val="100000"/>
              </a:lnSpc>
              <a:spcBef>
                <a:spcPts val="5"/>
              </a:spcBef>
            </a:pPr>
            <a:endParaRPr sz="1800"/>
          </a:p>
          <a:p>
            <a:pPr marL="398145" marR="67945" indent="53340">
              <a:lnSpc>
                <a:spcPct val="100499"/>
              </a:lnSpc>
            </a:pPr>
            <a:r>
              <a:rPr spc="105" dirty="0">
                <a:solidFill>
                  <a:srgbClr val="111111"/>
                </a:solidFill>
              </a:rPr>
              <a:t>It</a:t>
            </a:r>
            <a:r>
              <a:rPr spc="-160" dirty="0">
                <a:solidFill>
                  <a:srgbClr val="111111"/>
                </a:solidFill>
              </a:rPr>
              <a:t> </a:t>
            </a:r>
            <a:r>
              <a:rPr spc="-65" dirty="0">
                <a:solidFill>
                  <a:srgbClr val="111111"/>
                </a:solidFill>
              </a:rPr>
              <a:t>does</a:t>
            </a:r>
            <a:r>
              <a:rPr spc="-185" dirty="0">
                <a:solidFill>
                  <a:srgbClr val="111111"/>
                </a:solidFill>
              </a:rPr>
              <a:t> </a:t>
            </a:r>
            <a:r>
              <a:rPr spc="10" dirty="0">
                <a:solidFill>
                  <a:srgbClr val="111111"/>
                </a:solidFill>
              </a:rPr>
              <a:t>not</a:t>
            </a:r>
            <a:r>
              <a:rPr spc="-180" dirty="0">
                <a:solidFill>
                  <a:srgbClr val="111111"/>
                </a:solidFill>
              </a:rPr>
              <a:t> </a:t>
            </a:r>
            <a:r>
              <a:rPr spc="-15" dirty="0">
                <a:solidFill>
                  <a:srgbClr val="111111"/>
                </a:solidFill>
              </a:rPr>
              <a:t>lure</a:t>
            </a:r>
            <a:r>
              <a:rPr spc="-170" dirty="0">
                <a:solidFill>
                  <a:srgbClr val="111111"/>
                </a:solidFill>
              </a:rPr>
              <a:t> </a:t>
            </a:r>
            <a:r>
              <a:rPr spc="60" dirty="0">
                <a:solidFill>
                  <a:srgbClr val="111111"/>
                </a:solidFill>
              </a:rPr>
              <a:t>attackers</a:t>
            </a:r>
            <a:r>
              <a:rPr spc="-185" dirty="0">
                <a:solidFill>
                  <a:srgbClr val="111111"/>
                </a:solidFill>
              </a:rPr>
              <a:t> </a:t>
            </a:r>
            <a:r>
              <a:rPr spc="-20" dirty="0">
                <a:solidFill>
                  <a:srgbClr val="111111"/>
                </a:solidFill>
              </a:rPr>
              <a:t>as</a:t>
            </a:r>
            <a:r>
              <a:rPr spc="-160" dirty="0">
                <a:solidFill>
                  <a:srgbClr val="111111"/>
                </a:solidFill>
              </a:rPr>
              <a:t> </a:t>
            </a:r>
            <a:r>
              <a:rPr spc="-90" dirty="0">
                <a:solidFill>
                  <a:srgbClr val="111111"/>
                </a:solidFill>
              </a:rPr>
              <a:t>long</a:t>
            </a:r>
            <a:r>
              <a:rPr spc="-195" dirty="0">
                <a:solidFill>
                  <a:srgbClr val="111111"/>
                </a:solidFill>
              </a:rPr>
              <a:t> </a:t>
            </a:r>
            <a:r>
              <a:rPr spc="-20" dirty="0">
                <a:solidFill>
                  <a:srgbClr val="111111"/>
                </a:solidFill>
              </a:rPr>
              <a:t>as</a:t>
            </a:r>
            <a:r>
              <a:rPr spc="-165" dirty="0">
                <a:solidFill>
                  <a:srgbClr val="111111"/>
                </a:solidFill>
              </a:rPr>
              <a:t> </a:t>
            </a:r>
            <a:r>
              <a:rPr spc="15" dirty="0">
                <a:solidFill>
                  <a:srgbClr val="111111"/>
                </a:solidFill>
              </a:rPr>
              <a:t>they</a:t>
            </a:r>
            <a:r>
              <a:rPr spc="-190" dirty="0">
                <a:solidFill>
                  <a:srgbClr val="111111"/>
                </a:solidFill>
              </a:rPr>
              <a:t> </a:t>
            </a:r>
            <a:r>
              <a:rPr spc="-75" dirty="0">
                <a:solidFill>
                  <a:srgbClr val="111111"/>
                </a:solidFill>
              </a:rPr>
              <a:t>do</a:t>
            </a:r>
            <a:r>
              <a:rPr spc="-165" dirty="0">
                <a:solidFill>
                  <a:srgbClr val="111111"/>
                </a:solidFill>
              </a:rPr>
              <a:t> </a:t>
            </a:r>
            <a:r>
              <a:rPr spc="5" dirty="0">
                <a:solidFill>
                  <a:srgbClr val="111111"/>
                </a:solidFill>
              </a:rPr>
              <a:t>not</a:t>
            </a:r>
            <a:r>
              <a:rPr spc="-160" dirty="0">
                <a:solidFill>
                  <a:srgbClr val="111111"/>
                </a:solidFill>
              </a:rPr>
              <a:t> </a:t>
            </a:r>
            <a:r>
              <a:rPr spc="-60" dirty="0">
                <a:solidFill>
                  <a:srgbClr val="111111"/>
                </a:solidFill>
              </a:rPr>
              <a:t>assume</a:t>
            </a:r>
            <a:r>
              <a:rPr spc="-185" dirty="0">
                <a:solidFill>
                  <a:srgbClr val="111111"/>
                </a:solidFill>
              </a:rPr>
              <a:t> </a:t>
            </a:r>
            <a:r>
              <a:rPr spc="-25" dirty="0">
                <a:solidFill>
                  <a:srgbClr val="111111"/>
                </a:solidFill>
              </a:rPr>
              <a:t>any</a:t>
            </a:r>
            <a:r>
              <a:rPr spc="-170" dirty="0">
                <a:solidFill>
                  <a:srgbClr val="111111"/>
                </a:solidFill>
              </a:rPr>
              <a:t> </a:t>
            </a:r>
            <a:r>
              <a:rPr spc="-80" dirty="0">
                <a:solidFill>
                  <a:srgbClr val="111111"/>
                </a:solidFill>
              </a:rPr>
              <a:t>hidden </a:t>
            </a:r>
            <a:r>
              <a:rPr spc="-500" dirty="0">
                <a:solidFill>
                  <a:srgbClr val="111111"/>
                </a:solidFill>
              </a:rPr>
              <a:t> </a:t>
            </a:r>
            <a:r>
              <a:rPr dirty="0">
                <a:solidFill>
                  <a:srgbClr val="111111"/>
                </a:solidFill>
              </a:rPr>
              <a:t>information</a:t>
            </a:r>
            <a:r>
              <a:rPr spc="-195" dirty="0">
                <a:solidFill>
                  <a:srgbClr val="111111"/>
                </a:solidFill>
              </a:rPr>
              <a:t> </a:t>
            </a:r>
            <a:r>
              <a:rPr spc="-100" dirty="0">
                <a:solidFill>
                  <a:srgbClr val="111111"/>
                </a:solidFill>
              </a:rPr>
              <a:t>in</a:t>
            </a:r>
            <a:r>
              <a:rPr spc="-175" dirty="0">
                <a:solidFill>
                  <a:srgbClr val="111111"/>
                </a:solidFill>
              </a:rPr>
              <a:t> </a:t>
            </a:r>
            <a:r>
              <a:rPr spc="-75" dirty="0">
                <a:solidFill>
                  <a:srgbClr val="111111"/>
                </a:solidFill>
              </a:rPr>
              <a:t>obviously</a:t>
            </a:r>
            <a:r>
              <a:rPr spc="-190" dirty="0">
                <a:solidFill>
                  <a:srgbClr val="111111"/>
                </a:solidFill>
              </a:rPr>
              <a:t> </a:t>
            </a:r>
            <a:r>
              <a:rPr spc="-45" dirty="0">
                <a:solidFill>
                  <a:srgbClr val="111111"/>
                </a:solidFill>
              </a:rPr>
              <a:t>innocent</a:t>
            </a:r>
            <a:r>
              <a:rPr spc="-195" dirty="0">
                <a:solidFill>
                  <a:srgbClr val="111111"/>
                </a:solidFill>
              </a:rPr>
              <a:t> </a:t>
            </a:r>
            <a:r>
              <a:rPr spc="-35" dirty="0">
                <a:solidFill>
                  <a:srgbClr val="111111"/>
                </a:solidFill>
              </a:rPr>
              <a:t>messages/objects.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732801" y="1669823"/>
            <a:ext cx="95694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solidFill>
                  <a:srgbClr val="050A2F"/>
                </a:solidFill>
                <a:latin typeface="Lucida Sans Unicode"/>
                <a:cs typeface="Lucida Sans Unicode"/>
              </a:rPr>
              <a:t>Continue...</a:t>
            </a:r>
            <a:endParaRPr sz="1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2668"/>
            <a:ext cx="10692765" cy="6014085"/>
          </a:xfrm>
          <a:custGeom>
            <a:avLst/>
            <a:gdLst/>
            <a:ahLst/>
            <a:cxnLst/>
            <a:rect l="l" t="t" r="r" b="b"/>
            <a:pathLst>
              <a:path w="10692765" h="6014084">
                <a:moveTo>
                  <a:pt x="10692384" y="6013703"/>
                </a:moveTo>
                <a:lnTo>
                  <a:pt x="0" y="6013703"/>
                </a:lnTo>
                <a:lnTo>
                  <a:pt x="0" y="0"/>
                </a:lnTo>
                <a:lnTo>
                  <a:pt x="10692384" y="0"/>
                </a:lnTo>
                <a:lnTo>
                  <a:pt x="10692384" y="6013703"/>
                </a:lnTo>
                <a:close/>
              </a:path>
            </a:pathLst>
          </a:custGeom>
          <a:solidFill>
            <a:srgbClr val="CAE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6667" y="1024127"/>
            <a:ext cx="6123940" cy="943610"/>
          </a:xfrm>
          <a:custGeom>
            <a:avLst/>
            <a:gdLst/>
            <a:ahLst/>
            <a:cxnLst/>
            <a:rect l="l" t="t" r="r" b="b"/>
            <a:pathLst>
              <a:path w="6123940" h="943610">
                <a:moveTo>
                  <a:pt x="6060947" y="943356"/>
                </a:moveTo>
                <a:lnTo>
                  <a:pt x="64007" y="943356"/>
                </a:lnTo>
                <a:lnTo>
                  <a:pt x="51506" y="941927"/>
                </a:lnTo>
                <a:lnTo>
                  <a:pt x="18287" y="920495"/>
                </a:lnTo>
                <a:lnTo>
                  <a:pt x="1142" y="879776"/>
                </a:lnTo>
                <a:lnTo>
                  <a:pt x="0" y="864108"/>
                </a:lnTo>
                <a:lnTo>
                  <a:pt x="0" y="79248"/>
                </a:lnTo>
                <a:lnTo>
                  <a:pt x="10286" y="35099"/>
                </a:lnTo>
                <a:lnTo>
                  <a:pt x="39433" y="5714"/>
                </a:lnTo>
                <a:lnTo>
                  <a:pt x="64007" y="0"/>
                </a:lnTo>
                <a:lnTo>
                  <a:pt x="6060947" y="0"/>
                </a:lnTo>
                <a:lnTo>
                  <a:pt x="6085498" y="6167"/>
                </a:lnTo>
                <a:lnTo>
                  <a:pt x="6105334" y="23050"/>
                </a:lnTo>
                <a:lnTo>
                  <a:pt x="6118597" y="48220"/>
                </a:lnTo>
                <a:lnTo>
                  <a:pt x="6123431" y="79248"/>
                </a:lnTo>
                <a:lnTo>
                  <a:pt x="6123431" y="864108"/>
                </a:lnTo>
                <a:lnTo>
                  <a:pt x="6113145" y="908256"/>
                </a:lnTo>
                <a:lnTo>
                  <a:pt x="6084760" y="937640"/>
                </a:lnTo>
                <a:lnTo>
                  <a:pt x="6060947" y="943356"/>
                </a:lnTo>
                <a:close/>
              </a:path>
            </a:pathLst>
          </a:custGeom>
          <a:solidFill>
            <a:srgbClr val="5BB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8179" y="3000756"/>
            <a:ext cx="906780" cy="911860"/>
          </a:xfrm>
          <a:custGeom>
            <a:avLst/>
            <a:gdLst/>
            <a:ahLst/>
            <a:cxnLst/>
            <a:rect l="l" t="t" r="r" b="b"/>
            <a:pathLst>
              <a:path w="906780" h="911860">
                <a:moveTo>
                  <a:pt x="454152" y="911352"/>
                </a:moveTo>
                <a:lnTo>
                  <a:pt x="407612" y="908729"/>
                </a:lnTo>
                <a:lnTo>
                  <a:pt x="362441" y="901585"/>
                </a:lnTo>
                <a:lnTo>
                  <a:pt x="318863" y="890151"/>
                </a:lnTo>
                <a:lnTo>
                  <a:pt x="277106" y="874656"/>
                </a:lnTo>
                <a:lnTo>
                  <a:pt x="237393" y="855331"/>
                </a:lnTo>
                <a:lnTo>
                  <a:pt x="199950" y="832404"/>
                </a:lnTo>
                <a:lnTo>
                  <a:pt x="165003" y="806107"/>
                </a:lnTo>
                <a:lnTo>
                  <a:pt x="132778" y="776668"/>
                </a:lnTo>
                <a:lnTo>
                  <a:pt x="103499" y="744318"/>
                </a:lnTo>
                <a:lnTo>
                  <a:pt x="77393" y="709288"/>
                </a:lnTo>
                <a:lnTo>
                  <a:pt x="54685" y="671806"/>
                </a:lnTo>
                <a:lnTo>
                  <a:pt x="35599" y="632102"/>
                </a:lnTo>
                <a:lnTo>
                  <a:pt x="20363" y="590408"/>
                </a:lnTo>
                <a:lnTo>
                  <a:pt x="9200" y="546952"/>
                </a:lnTo>
                <a:lnTo>
                  <a:pt x="2337" y="501964"/>
                </a:lnTo>
                <a:lnTo>
                  <a:pt x="0" y="455676"/>
                </a:lnTo>
                <a:lnTo>
                  <a:pt x="2337" y="409119"/>
                </a:lnTo>
                <a:lnTo>
                  <a:pt x="9200" y="363899"/>
                </a:lnTo>
                <a:lnTo>
                  <a:pt x="20363" y="320247"/>
                </a:lnTo>
                <a:lnTo>
                  <a:pt x="35599" y="278391"/>
                </a:lnTo>
                <a:lnTo>
                  <a:pt x="54685" y="238563"/>
                </a:lnTo>
                <a:lnTo>
                  <a:pt x="77393" y="200992"/>
                </a:lnTo>
                <a:lnTo>
                  <a:pt x="103499" y="165908"/>
                </a:lnTo>
                <a:lnTo>
                  <a:pt x="132778" y="133540"/>
                </a:lnTo>
                <a:lnTo>
                  <a:pt x="165003" y="104119"/>
                </a:lnTo>
                <a:lnTo>
                  <a:pt x="199950" y="77875"/>
                </a:lnTo>
                <a:lnTo>
                  <a:pt x="237393" y="55038"/>
                </a:lnTo>
                <a:lnTo>
                  <a:pt x="277106" y="35837"/>
                </a:lnTo>
                <a:lnTo>
                  <a:pt x="318863" y="20503"/>
                </a:lnTo>
                <a:lnTo>
                  <a:pt x="362441" y="9266"/>
                </a:lnTo>
                <a:lnTo>
                  <a:pt x="407612" y="2354"/>
                </a:lnTo>
                <a:lnTo>
                  <a:pt x="454152" y="0"/>
                </a:lnTo>
                <a:lnTo>
                  <a:pt x="500423" y="2354"/>
                </a:lnTo>
                <a:lnTo>
                  <a:pt x="545359" y="9266"/>
                </a:lnTo>
                <a:lnTo>
                  <a:pt x="588733" y="20503"/>
                </a:lnTo>
                <a:lnTo>
                  <a:pt x="630316" y="35837"/>
                </a:lnTo>
                <a:lnTo>
                  <a:pt x="669882" y="55038"/>
                </a:lnTo>
                <a:lnTo>
                  <a:pt x="707201" y="77875"/>
                </a:lnTo>
                <a:lnTo>
                  <a:pt x="742047" y="104119"/>
                </a:lnTo>
                <a:lnTo>
                  <a:pt x="774192" y="133540"/>
                </a:lnTo>
                <a:lnTo>
                  <a:pt x="803407" y="165908"/>
                </a:lnTo>
                <a:lnTo>
                  <a:pt x="829466" y="200992"/>
                </a:lnTo>
                <a:lnTo>
                  <a:pt x="852141" y="238563"/>
                </a:lnTo>
                <a:lnTo>
                  <a:pt x="871204" y="278391"/>
                </a:lnTo>
                <a:lnTo>
                  <a:pt x="886427" y="320247"/>
                </a:lnTo>
                <a:lnTo>
                  <a:pt x="897582" y="363899"/>
                </a:lnTo>
                <a:lnTo>
                  <a:pt x="904442" y="409119"/>
                </a:lnTo>
                <a:lnTo>
                  <a:pt x="906780" y="455676"/>
                </a:lnTo>
                <a:lnTo>
                  <a:pt x="904442" y="501964"/>
                </a:lnTo>
                <a:lnTo>
                  <a:pt x="897582" y="546952"/>
                </a:lnTo>
                <a:lnTo>
                  <a:pt x="886427" y="590408"/>
                </a:lnTo>
                <a:lnTo>
                  <a:pt x="871204" y="632102"/>
                </a:lnTo>
                <a:lnTo>
                  <a:pt x="852141" y="671806"/>
                </a:lnTo>
                <a:lnTo>
                  <a:pt x="829466" y="709288"/>
                </a:lnTo>
                <a:lnTo>
                  <a:pt x="803407" y="744318"/>
                </a:lnTo>
                <a:lnTo>
                  <a:pt x="774192" y="776668"/>
                </a:lnTo>
                <a:lnTo>
                  <a:pt x="742047" y="806107"/>
                </a:lnTo>
                <a:lnTo>
                  <a:pt x="707201" y="832404"/>
                </a:lnTo>
                <a:lnTo>
                  <a:pt x="669882" y="855331"/>
                </a:lnTo>
                <a:lnTo>
                  <a:pt x="630316" y="874656"/>
                </a:lnTo>
                <a:lnTo>
                  <a:pt x="588733" y="890151"/>
                </a:lnTo>
                <a:lnTo>
                  <a:pt x="545359" y="901585"/>
                </a:lnTo>
                <a:lnTo>
                  <a:pt x="500423" y="908729"/>
                </a:lnTo>
                <a:lnTo>
                  <a:pt x="454152" y="911352"/>
                </a:lnTo>
                <a:close/>
              </a:path>
            </a:pathLst>
          </a:custGeom>
          <a:solidFill>
            <a:srgbClr val="5BB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0559" y="4344923"/>
            <a:ext cx="906780" cy="911860"/>
          </a:xfrm>
          <a:custGeom>
            <a:avLst/>
            <a:gdLst/>
            <a:ahLst/>
            <a:cxnLst/>
            <a:rect l="l" t="t" r="r" b="b"/>
            <a:pathLst>
              <a:path w="906780" h="911860">
                <a:moveTo>
                  <a:pt x="452628" y="911352"/>
                </a:moveTo>
                <a:lnTo>
                  <a:pt x="406356" y="908997"/>
                </a:lnTo>
                <a:lnTo>
                  <a:pt x="361420" y="902085"/>
                </a:lnTo>
                <a:lnTo>
                  <a:pt x="318046" y="890848"/>
                </a:lnTo>
                <a:lnTo>
                  <a:pt x="276463" y="875514"/>
                </a:lnTo>
                <a:lnTo>
                  <a:pt x="236897" y="856313"/>
                </a:lnTo>
                <a:lnTo>
                  <a:pt x="199578" y="833476"/>
                </a:lnTo>
                <a:lnTo>
                  <a:pt x="164732" y="807232"/>
                </a:lnTo>
                <a:lnTo>
                  <a:pt x="132587" y="777811"/>
                </a:lnTo>
                <a:lnTo>
                  <a:pt x="103372" y="745443"/>
                </a:lnTo>
                <a:lnTo>
                  <a:pt x="77313" y="710359"/>
                </a:lnTo>
                <a:lnTo>
                  <a:pt x="54638" y="672788"/>
                </a:lnTo>
                <a:lnTo>
                  <a:pt x="35575" y="632960"/>
                </a:lnTo>
                <a:lnTo>
                  <a:pt x="20352" y="591104"/>
                </a:lnTo>
                <a:lnTo>
                  <a:pt x="9197" y="547452"/>
                </a:lnTo>
                <a:lnTo>
                  <a:pt x="2337" y="502232"/>
                </a:lnTo>
                <a:lnTo>
                  <a:pt x="0" y="455676"/>
                </a:lnTo>
                <a:lnTo>
                  <a:pt x="2337" y="409387"/>
                </a:lnTo>
                <a:lnTo>
                  <a:pt x="9197" y="364399"/>
                </a:lnTo>
                <a:lnTo>
                  <a:pt x="20352" y="320943"/>
                </a:lnTo>
                <a:lnTo>
                  <a:pt x="35575" y="279249"/>
                </a:lnTo>
                <a:lnTo>
                  <a:pt x="54638" y="239545"/>
                </a:lnTo>
                <a:lnTo>
                  <a:pt x="77313" y="202063"/>
                </a:lnTo>
                <a:lnTo>
                  <a:pt x="103372" y="167033"/>
                </a:lnTo>
                <a:lnTo>
                  <a:pt x="132587" y="134683"/>
                </a:lnTo>
                <a:lnTo>
                  <a:pt x="164732" y="105244"/>
                </a:lnTo>
                <a:lnTo>
                  <a:pt x="199578" y="78947"/>
                </a:lnTo>
                <a:lnTo>
                  <a:pt x="236897" y="56020"/>
                </a:lnTo>
                <a:lnTo>
                  <a:pt x="276463" y="36695"/>
                </a:lnTo>
                <a:lnTo>
                  <a:pt x="318046" y="21200"/>
                </a:lnTo>
                <a:lnTo>
                  <a:pt x="361420" y="9766"/>
                </a:lnTo>
                <a:lnTo>
                  <a:pt x="406356" y="2622"/>
                </a:lnTo>
                <a:lnTo>
                  <a:pt x="452628" y="0"/>
                </a:lnTo>
                <a:lnTo>
                  <a:pt x="499167" y="2622"/>
                </a:lnTo>
                <a:lnTo>
                  <a:pt x="544338" y="9766"/>
                </a:lnTo>
                <a:lnTo>
                  <a:pt x="587916" y="21200"/>
                </a:lnTo>
                <a:lnTo>
                  <a:pt x="629673" y="36695"/>
                </a:lnTo>
                <a:lnTo>
                  <a:pt x="669386" y="56020"/>
                </a:lnTo>
                <a:lnTo>
                  <a:pt x="706829" y="78947"/>
                </a:lnTo>
                <a:lnTo>
                  <a:pt x="741776" y="105244"/>
                </a:lnTo>
                <a:lnTo>
                  <a:pt x="774001" y="134683"/>
                </a:lnTo>
                <a:lnTo>
                  <a:pt x="803280" y="167033"/>
                </a:lnTo>
                <a:lnTo>
                  <a:pt x="829386" y="202063"/>
                </a:lnTo>
                <a:lnTo>
                  <a:pt x="852094" y="239545"/>
                </a:lnTo>
                <a:lnTo>
                  <a:pt x="871180" y="279249"/>
                </a:lnTo>
                <a:lnTo>
                  <a:pt x="886416" y="320943"/>
                </a:lnTo>
                <a:lnTo>
                  <a:pt x="897579" y="364399"/>
                </a:lnTo>
                <a:lnTo>
                  <a:pt x="904442" y="409387"/>
                </a:lnTo>
                <a:lnTo>
                  <a:pt x="906780" y="455676"/>
                </a:lnTo>
                <a:lnTo>
                  <a:pt x="904442" y="502232"/>
                </a:lnTo>
                <a:lnTo>
                  <a:pt x="897579" y="547452"/>
                </a:lnTo>
                <a:lnTo>
                  <a:pt x="886416" y="591104"/>
                </a:lnTo>
                <a:lnTo>
                  <a:pt x="871180" y="632960"/>
                </a:lnTo>
                <a:lnTo>
                  <a:pt x="852094" y="672788"/>
                </a:lnTo>
                <a:lnTo>
                  <a:pt x="829386" y="710359"/>
                </a:lnTo>
                <a:lnTo>
                  <a:pt x="803280" y="745443"/>
                </a:lnTo>
                <a:lnTo>
                  <a:pt x="774001" y="777811"/>
                </a:lnTo>
                <a:lnTo>
                  <a:pt x="741776" y="807232"/>
                </a:lnTo>
                <a:lnTo>
                  <a:pt x="706829" y="833476"/>
                </a:lnTo>
                <a:lnTo>
                  <a:pt x="669386" y="856313"/>
                </a:lnTo>
                <a:lnTo>
                  <a:pt x="629673" y="875514"/>
                </a:lnTo>
                <a:lnTo>
                  <a:pt x="587916" y="890848"/>
                </a:lnTo>
                <a:lnTo>
                  <a:pt x="544338" y="902085"/>
                </a:lnTo>
                <a:lnTo>
                  <a:pt x="499167" y="908997"/>
                </a:lnTo>
                <a:lnTo>
                  <a:pt x="452628" y="911352"/>
                </a:lnTo>
                <a:close/>
              </a:path>
            </a:pathLst>
          </a:custGeom>
          <a:solidFill>
            <a:srgbClr val="5BB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58711" y="2951988"/>
            <a:ext cx="906780" cy="911860"/>
          </a:xfrm>
          <a:custGeom>
            <a:avLst/>
            <a:gdLst/>
            <a:ahLst/>
            <a:cxnLst/>
            <a:rect l="l" t="t" r="r" b="b"/>
            <a:pathLst>
              <a:path w="906779" h="911860">
                <a:moveTo>
                  <a:pt x="454151" y="911352"/>
                </a:moveTo>
                <a:lnTo>
                  <a:pt x="407612" y="908729"/>
                </a:lnTo>
                <a:lnTo>
                  <a:pt x="362441" y="901585"/>
                </a:lnTo>
                <a:lnTo>
                  <a:pt x="318863" y="890151"/>
                </a:lnTo>
                <a:lnTo>
                  <a:pt x="277106" y="874656"/>
                </a:lnTo>
                <a:lnTo>
                  <a:pt x="237393" y="855331"/>
                </a:lnTo>
                <a:lnTo>
                  <a:pt x="199950" y="832404"/>
                </a:lnTo>
                <a:lnTo>
                  <a:pt x="165003" y="806107"/>
                </a:lnTo>
                <a:lnTo>
                  <a:pt x="132778" y="776668"/>
                </a:lnTo>
                <a:lnTo>
                  <a:pt x="103499" y="744318"/>
                </a:lnTo>
                <a:lnTo>
                  <a:pt x="77393" y="709288"/>
                </a:lnTo>
                <a:lnTo>
                  <a:pt x="54685" y="671806"/>
                </a:lnTo>
                <a:lnTo>
                  <a:pt x="35599" y="632102"/>
                </a:lnTo>
                <a:lnTo>
                  <a:pt x="20363" y="590408"/>
                </a:lnTo>
                <a:lnTo>
                  <a:pt x="9200" y="546952"/>
                </a:lnTo>
                <a:lnTo>
                  <a:pt x="2337" y="501964"/>
                </a:lnTo>
                <a:lnTo>
                  <a:pt x="0" y="455676"/>
                </a:lnTo>
                <a:lnTo>
                  <a:pt x="2337" y="409119"/>
                </a:lnTo>
                <a:lnTo>
                  <a:pt x="9200" y="363899"/>
                </a:lnTo>
                <a:lnTo>
                  <a:pt x="20363" y="320247"/>
                </a:lnTo>
                <a:lnTo>
                  <a:pt x="35599" y="278391"/>
                </a:lnTo>
                <a:lnTo>
                  <a:pt x="54685" y="238563"/>
                </a:lnTo>
                <a:lnTo>
                  <a:pt x="77393" y="200992"/>
                </a:lnTo>
                <a:lnTo>
                  <a:pt x="103499" y="165908"/>
                </a:lnTo>
                <a:lnTo>
                  <a:pt x="132778" y="133540"/>
                </a:lnTo>
                <a:lnTo>
                  <a:pt x="165003" y="104119"/>
                </a:lnTo>
                <a:lnTo>
                  <a:pt x="199950" y="77875"/>
                </a:lnTo>
                <a:lnTo>
                  <a:pt x="237393" y="55038"/>
                </a:lnTo>
                <a:lnTo>
                  <a:pt x="277106" y="35837"/>
                </a:lnTo>
                <a:lnTo>
                  <a:pt x="318863" y="20503"/>
                </a:lnTo>
                <a:lnTo>
                  <a:pt x="362441" y="9266"/>
                </a:lnTo>
                <a:lnTo>
                  <a:pt x="407612" y="2354"/>
                </a:lnTo>
                <a:lnTo>
                  <a:pt x="454151" y="0"/>
                </a:lnTo>
                <a:lnTo>
                  <a:pt x="500423" y="2354"/>
                </a:lnTo>
                <a:lnTo>
                  <a:pt x="545359" y="9266"/>
                </a:lnTo>
                <a:lnTo>
                  <a:pt x="588733" y="20503"/>
                </a:lnTo>
                <a:lnTo>
                  <a:pt x="630316" y="35837"/>
                </a:lnTo>
                <a:lnTo>
                  <a:pt x="669882" y="55038"/>
                </a:lnTo>
                <a:lnTo>
                  <a:pt x="707201" y="77875"/>
                </a:lnTo>
                <a:lnTo>
                  <a:pt x="742047" y="104119"/>
                </a:lnTo>
                <a:lnTo>
                  <a:pt x="774191" y="133540"/>
                </a:lnTo>
                <a:lnTo>
                  <a:pt x="803407" y="165908"/>
                </a:lnTo>
                <a:lnTo>
                  <a:pt x="829466" y="200992"/>
                </a:lnTo>
                <a:lnTo>
                  <a:pt x="852141" y="238563"/>
                </a:lnTo>
                <a:lnTo>
                  <a:pt x="871204" y="278391"/>
                </a:lnTo>
                <a:lnTo>
                  <a:pt x="886427" y="320247"/>
                </a:lnTo>
                <a:lnTo>
                  <a:pt x="897582" y="363899"/>
                </a:lnTo>
                <a:lnTo>
                  <a:pt x="904442" y="409119"/>
                </a:lnTo>
                <a:lnTo>
                  <a:pt x="906779" y="455676"/>
                </a:lnTo>
                <a:lnTo>
                  <a:pt x="904442" y="501964"/>
                </a:lnTo>
                <a:lnTo>
                  <a:pt x="897582" y="546952"/>
                </a:lnTo>
                <a:lnTo>
                  <a:pt x="886427" y="590408"/>
                </a:lnTo>
                <a:lnTo>
                  <a:pt x="871204" y="632102"/>
                </a:lnTo>
                <a:lnTo>
                  <a:pt x="852141" y="671806"/>
                </a:lnTo>
                <a:lnTo>
                  <a:pt x="829466" y="709288"/>
                </a:lnTo>
                <a:lnTo>
                  <a:pt x="803407" y="744318"/>
                </a:lnTo>
                <a:lnTo>
                  <a:pt x="774191" y="776668"/>
                </a:lnTo>
                <a:lnTo>
                  <a:pt x="742047" y="806107"/>
                </a:lnTo>
                <a:lnTo>
                  <a:pt x="707201" y="832404"/>
                </a:lnTo>
                <a:lnTo>
                  <a:pt x="669882" y="855331"/>
                </a:lnTo>
                <a:lnTo>
                  <a:pt x="630316" y="874656"/>
                </a:lnTo>
                <a:lnTo>
                  <a:pt x="588733" y="890151"/>
                </a:lnTo>
                <a:lnTo>
                  <a:pt x="545359" y="901585"/>
                </a:lnTo>
                <a:lnTo>
                  <a:pt x="500423" y="908729"/>
                </a:lnTo>
                <a:lnTo>
                  <a:pt x="454151" y="911352"/>
                </a:lnTo>
                <a:close/>
              </a:path>
            </a:pathLst>
          </a:custGeom>
          <a:solidFill>
            <a:srgbClr val="5BB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" y="5519928"/>
            <a:ext cx="993647" cy="101041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91728" y="5411723"/>
            <a:ext cx="1700783" cy="130911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4004" y="1808988"/>
            <a:ext cx="923543" cy="5105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1123188"/>
            <a:ext cx="1447800" cy="61417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57716" y="1367028"/>
            <a:ext cx="938783" cy="98602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47060" y="5565648"/>
            <a:ext cx="507491" cy="502919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491183" y="1048131"/>
            <a:ext cx="5716905" cy="858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735" marR="5080" indent="-1804670">
              <a:lnSpc>
                <a:spcPct val="101099"/>
              </a:lnSpc>
              <a:spcBef>
                <a:spcPts val="100"/>
              </a:spcBef>
            </a:pPr>
            <a:r>
              <a:rPr sz="2700" spc="-105" dirty="0"/>
              <a:t>Uses</a:t>
            </a:r>
            <a:r>
              <a:rPr sz="2700" spc="-240" dirty="0"/>
              <a:t> </a:t>
            </a:r>
            <a:r>
              <a:rPr sz="2700" spc="70" dirty="0"/>
              <a:t>or</a:t>
            </a:r>
            <a:r>
              <a:rPr sz="2700" spc="-235" dirty="0"/>
              <a:t> </a:t>
            </a:r>
            <a:r>
              <a:rPr sz="2700" spc="-60" dirty="0"/>
              <a:t>Applications</a:t>
            </a:r>
            <a:r>
              <a:rPr sz="2700" spc="-215" dirty="0"/>
              <a:t> </a:t>
            </a:r>
            <a:r>
              <a:rPr sz="2700" spc="90" dirty="0"/>
              <a:t>of</a:t>
            </a:r>
            <a:r>
              <a:rPr sz="2700" spc="-229" dirty="0"/>
              <a:t> </a:t>
            </a:r>
            <a:r>
              <a:rPr sz="2700" spc="-85" dirty="0"/>
              <a:t>Topic</a:t>
            </a:r>
            <a:r>
              <a:rPr sz="2700" spc="-250" dirty="0"/>
              <a:t> </a:t>
            </a:r>
            <a:r>
              <a:rPr sz="2700" spc="-140" dirty="0"/>
              <a:t>in</a:t>
            </a:r>
            <a:r>
              <a:rPr sz="2700" spc="-225" dirty="0"/>
              <a:t> </a:t>
            </a:r>
            <a:r>
              <a:rPr sz="2700" spc="-35" dirty="0"/>
              <a:t>Real </a:t>
            </a:r>
            <a:r>
              <a:rPr sz="2700" spc="-735" dirty="0"/>
              <a:t> </a:t>
            </a:r>
            <a:r>
              <a:rPr sz="2700" spc="-315" dirty="0"/>
              <a:t>L</a:t>
            </a:r>
            <a:r>
              <a:rPr sz="2700" spc="-95" dirty="0"/>
              <a:t>i</a:t>
            </a:r>
            <a:r>
              <a:rPr sz="2700" spc="300" dirty="0"/>
              <a:t>f</a:t>
            </a:r>
            <a:r>
              <a:rPr sz="2700" spc="-10" dirty="0"/>
              <a:t>e</a:t>
            </a:r>
            <a:r>
              <a:rPr sz="2700" spc="-220" dirty="0"/>
              <a:t> </a:t>
            </a:r>
            <a:r>
              <a:rPr sz="2700" spc="-135" dirty="0"/>
              <a:t>S</a:t>
            </a:r>
            <a:r>
              <a:rPr sz="2700" spc="-30" dirty="0"/>
              <a:t>ce</a:t>
            </a:r>
            <a:r>
              <a:rPr sz="2700" spc="-175" dirty="0"/>
              <a:t>n</a:t>
            </a:r>
            <a:r>
              <a:rPr sz="2700" spc="80" dirty="0"/>
              <a:t>a</a:t>
            </a:r>
            <a:r>
              <a:rPr sz="2700" spc="229" dirty="0"/>
              <a:t>r</a:t>
            </a:r>
            <a:r>
              <a:rPr sz="2700" spc="-95" dirty="0"/>
              <a:t>i</a:t>
            </a:r>
            <a:r>
              <a:rPr sz="2700" spc="-114" dirty="0"/>
              <a:t>o</a:t>
            </a:r>
            <a:endParaRPr sz="2700"/>
          </a:p>
        </p:txBody>
      </p:sp>
      <p:sp>
        <p:nvSpPr>
          <p:cNvPr id="14" name="object 14"/>
          <p:cNvSpPr txBox="1"/>
          <p:nvPr/>
        </p:nvSpPr>
        <p:spPr>
          <a:xfrm>
            <a:off x="1735431" y="3101033"/>
            <a:ext cx="2452370" cy="1331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90"/>
              </a:spcBef>
            </a:pPr>
            <a:r>
              <a:rPr sz="1850" b="1" spc="-50" dirty="0">
                <a:solidFill>
                  <a:srgbClr val="444444"/>
                </a:solidFill>
                <a:latin typeface="Arial"/>
                <a:cs typeface="Arial"/>
              </a:rPr>
              <a:t>H</a:t>
            </a:r>
            <a:r>
              <a:rPr sz="1850" b="1" spc="75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850" b="1" spc="-45" dirty="0">
                <a:solidFill>
                  <a:srgbClr val="444444"/>
                </a:solidFill>
                <a:latin typeface="Arial"/>
                <a:cs typeface="Arial"/>
              </a:rPr>
              <a:t>c</a:t>
            </a:r>
            <a:r>
              <a:rPr sz="1850" b="1" spc="-60" dirty="0">
                <a:solidFill>
                  <a:srgbClr val="444444"/>
                </a:solidFill>
                <a:latin typeface="Arial"/>
                <a:cs typeface="Arial"/>
              </a:rPr>
              <a:t>k</a:t>
            </a:r>
            <a:r>
              <a:rPr sz="1850" b="1" spc="-5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1850" b="1" spc="155" dirty="0">
                <a:solidFill>
                  <a:srgbClr val="444444"/>
                </a:solidFill>
                <a:latin typeface="Arial"/>
                <a:cs typeface="Arial"/>
              </a:rPr>
              <a:t>r</a:t>
            </a:r>
            <a:r>
              <a:rPr sz="1850" b="1" spc="-110" dirty="0">
                <a:solidFill>
                  <a:srgbClr val="444444"/>
                </a:solidFill>
                <a:latin typeface="Arial"/>
                <a:cs typeface="Arial"/>
              </a:rPr>
              <a:t>s</a:t>
            </a:r>
            <a:r>
              <a:rPr sz="1850" b="1" spc="-1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50" b="1" spc="-140" dirty="0">
                <a:solidFill>
                  <a:srgbClr val="444444"/>
                </a:solidFill>
                <a:latin typeface="Arial"/>
                <a:cs typeface="Arial"/>
              </a:rPr>
              <a:t>u</a:t>
            </a:r>
            <a:r>
              <a:rPr sz="1850" b="1" spc="-100" dirty="0">
                <a:solidFill>
                  <a:srgbClr val="444444"/>
                </a:solidFill>
                <a:latin typeface="Arial"/>
                <a:cs typeface="Arial"/>
              </a:rPr>
              <a:t>s</a:t>
            </a:r>
            <a:r>
              <a:rPr sz="1850" b="1" spc="-9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1850" b="1" spc="-120" dirty="0">
                <a:solidFill>
                  <a:srgbClr val="444444"/>
                </a:solidFill>
                <a:latin typeface="Arial"/>
                <a:cs typeface="Arial"/>
              </a:rPr>
              <a:t>n</a:t>
            </a:r>
            <a:r>
              <a:rPr sz="1850" b="1" spc="-45" dirty="0">
                <a:solidFill>
                  <a:srgbClr val="444444"/>
                </a:solidFill>
                <a:latin typeface="Arial"/>
                <a:cs typeface="Arial"/>
              </a:rPr>
              <a:t>g  </a:t>
            </a:r>
            <a:r>
              <a:rPr sz="1850" b="1" spc="-15" dirty="0">
                <a:solidFill>
                  <a:srgbClr val="444444"/>
                </a:solidFill>
                <a:latin typeface="Arial"/>
                <a:cs typeface="Arial"/>
              </a:rPr>
              <a:t>steganography </a:t>
            </a:r>
            <a:r>
              <a:rPr sz="1850" b="1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50" b="1" spc="225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850" b="1" spc="-25" dirty="0">
                <a:solidFill>
                  <a:srgbClr val="444444"/>
                </a:solidFill>
                <a:latin typeface="Arial"/>
                <a:cs typeface="Arial"/>
              </a:rPr>
              <a:t>ec</a:t>
            </a:r>
            <a:r>
              <a:rPr sz="1850" b="1" spc="-120" dirty="0">
                <a:solidFill>
                  <a:srgbClr val="444444"/>
                </a:solidFill>
                <a:latin typeface="Arial"/>
                <a:cs typeface="Arial"/>
              </a:rPr>
              <a:t>hn</a:t>
            </a:r>
            <a:r>
              <a:rPr sz="1850" b="1" spc="-70" dirty="0">
                <a:solidFill>
                  <a:srgbClr val="444444"/>
                </a:solidFill>
                <a:latin typeface="Arial"/>
                <a:cs typeface="Arial"/>
              </a:rPr>
              <a:t>iq</a:t>
            </a:r>
            <a:r>
              <a:rPr sz="1850" b="1" spc="-120" dirty="0">
                <a:solidFill>
                  <a:srgbClr val="444444"/>
                </a:solidFill>
                <a:latin typeface="Arial"/>
                <a:cs typeface="Arial"/>
              </a:rPr>
              <a:t>u</a:t>
            </a:r>
            <a:r>
              <a:rPr sz="1850" b="1" spc="-25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1850" b="1" spc="-110" dirty="0">
                <a:solidFill>
                  <a:srgbClr val="444444"/>
                </a:solidFill>
                <a:latin typeface="Arial"/>
                <a:cs typeface="Arial"/>
              </a:rPr>
              <a:t>s</a:t>
            </a:r>
            <a:r>
              <a:rPr sz="1850" b="1" spc="-1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50" b="1" spc="200" dirty="0">
                <a:solidFill>
                  <a:srgbClr val="444444"/>
                </a:solidFill>
                <a:latin typeface="Arial"/>
                <a:cs typeface="Arial"/>
              </a:rPr>
              <a:t>f</a:t>
            </a:r>
            <a:r>
              <a:rPr sz="1850" b="1" spc="-85" dirty="0">
                <a:solidFill>
                  <a:srgbClr val="444444"/>
                </a:solidFill>
                <a:latin typeface="Arial"/>
                <a:cs typeface="Arial"/>
              </a:rPr>
              <a:t>o</a:t>
            </a:r>
            <a:r>
              <a:rPr sz="1850" b="1" spc="130" dirty="0">
                <a:solidFill>
                  <a:srgbClr val="444444"/>
                </a:solidFill>
                <a:latin typeface="Arial"/>
                <a:cs typeface="Arial"/>
              </a:rPr>
              <a:t>r  </a:t>
            </a:r>
            <a:r>
              <a:rPr sz="1850" b="1" spc="-75" dirty="0">
                <a:solidFill>
                  <a:srgbClr val="444444"/>
                </a:solidFill>
                <a:latin typeface="Arial"/>
                <a:cs typeface="Arial"/>
              </a:rPr>
              <a:t>m</a:t>
            </a:r>
            <a:r>
              <a:rPr sz="1850" b="1" spc="75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850" b="1" spc="-90" dirty="0">
                <a:solidFill>
                  <a:srgbClr val="444444"/>
                </a:solidFill>
                <a:latin typeface="Arial"/>
                <a:cs typeface="Arial"/>
              </a:rPr>
              <a:t>l</a:t>
            </a:r>
            <a:r>
              <a:rPr sz="1850" b="1" spc="90" dirty="0">
                <a:solidFill>
                  <a:srgbClr val="444444"/>
                </a:solidFill>
                <a:latin typeface="Arial"/>
                <a:cs typeface="Arial"/>
              </a:rPr>
              <a:t>w</a:t>
            </a:r>
            <a:r>
              <a:rPr sz="1850" b="1" spc="75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850" b="1" spc="155" dirty="0">
                <a:solidFill>
                  <a:srgbClr val="444444"/>
                </a:solidFill>
                <a:latin typeface="Arial"/>
                <a:cs typeface="Arial"/>
              </a:rPr>
              <a:t>r</a:t>
            </a:r>
            <a:r>
              <a:rPr sz="1850" b="1" spc="-10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1850" b="1" spc="-1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50" b="1" spc="225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850" b="1" spc="155" dirty="0">
                <a:solidFill>
                  <a:srgbClr val="444444"/>
                </a:solidFill>
                <a:latin typeface="Arial"/>
                <a:cs typeface="Arial"/>
              </a:rPr>
              <a:t>r</a:t>
            </a:r>
            <a:r>
              <a:rPr sz="1850" b="1" spc="75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850" b="1" spc="-120" dirty="0">
                <a:solidFill>
                  <a:srgbClr val="444444"/>
                </a:solidFill>
                <a:latin typeface="Arial"/>
                <a:cs typeface="Arial"/>
              </a:rPr>
              <a:t>ns</a:t>
            </a:r>
            <a:r>
              <a:rPr sz="1850" b="1" spc="-75" dirty="0">
                <a:solidFill>
                  <a:srgbClr val="444444"/>
                </a:solidFill>
                <a:latin typeface="Arial"/>
                <a:cs typeface="Arial"/>
              </a:rPr>
              <a:t>m</a:t>
            </a:r>
            <a:r>
              <a:rPr sz="1850" b="1" spc="-7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1850" b="1" spc="-120" dirty="0">
                <a:solidFill>
                  <a:srgbClr val="444444"/>
                </a:solidFill>
                <a:latin typeface="Arial"/>
                <a:cs typeface="Arial"/>
              </a:rPr>
              <a:t>s</a:t>
            </a:r>
            <a:r>
              <a:rPr sz="1850" b="1" spc="-100" dirty="0">
                <a:solidFill>
                  <a:srgbClr val="444444"/>
                </a:solidFill>
                <a:latin typeface="Arial"/>
                <a:cs typeface="Arial"/>
              </a:rPr>
              <a:t>s</a:t>
            </a:r>
            <a:r>
              <a:rPr sz="1850" b="1" spc="-9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1850" b="1" spc="-65" dirty="0">
                <a:solidFill>
                  <a:srgbClr val="444444"/>
                </a:solidFill>
                <a:latin typeface="Arial"/>
                <a:cs typeface="Arial"/>
              </a:rPr>
              <a:t>o</a:t>
            </a:r>
            <a:r>
              <a:rPr sz="1850" b="1" spc="-125" dirty="0">
                <a:solidFill>
                  <a:srgbClr val="444444"/>
                </a:solidFill>
                <a:latin typeface="Arial"/>
                <a:cs typeface="Arial"/>
              </a:rPr>
              <a:t>n</a:t>
            </a:r>
            <a:endParaRPr sz="18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35431" y="4586933"/>
            <a:ext cx="2275205" cy="10058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90"/>
              </a:spcBef>
            </a:pPr>
            <a:r>
              <a:rPr sz="1850" b="1" spc="-15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1850" b="1" spc="-120" dirty="0">
                <a:solidFill>
                  <a:srgbClr val="444444"/>
                </a:solidFill>
                <a:latin typeface="Arial"/>
                <a:cs typeface="Arial"/>
              </a:rPr>
              <a:t>n</a:t>
            </a:r>
            <a:r>
              <a:rPr sz="1850" b="1" spc="225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850" b="1" spc="-25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1850" b="1" spc="-90" dirty="0">
                <a:solidFill>
                  <a:srgbClr val="444444"/>
                </a:solidFill>
                <a:latin typeface="Arial"/>
                <a:cs typeface="Arial"/>
              </a:rPr>
              <a:t>ll</a:t>
            </a:r>
            <a:r>
              <a:rPr sz="1850" b="1" spc="-70" dirty="0">
                <a:solidFill>
                  <a:srgbClr val="444444"/>
                </a:solidFill>
                <a:latin typeface="Arial"/>
                <a:cs typeface="Arial"/>
              </a:rPr>
              <a:t>ig</a:t>
            </a:r>
            <a:r>
              <a:rPr sz="1850" b="1" spc="-5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1850" b="1" spc="-140" dirty="0">
                <a:solidFill>
                  <a:srgbClr val="444444"/>
                </a:solidFill>
                <a:latin typeface="Arial"/>
                <a:cs typeface="Arial"/>
              </a:rPr>
              <a:t>n</a:t>
            </a:r>
            <a:r>
              <a:rPr sz="1850" b="1" spc="-25" dirty="0">
                <a:solidFill>
                  <a:srgbClr val="444444"/>
                </a:solidFill>
                <a:latin typeface="Arial"/>
                <a:cs typeface="Arial"/>
              </a:rPr>
              <a:t>c</a:t>
            </a:r>
            <a:r>
              <a:rPr sz="1850" b="1" spc="-10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1850" b="1" spc="-2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50" b="1" spc="75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850" b="1" spc="-70" dirty="0">
                <a:solidFill>
                  <a:srgbClr val="444444"/>
                </a:solidFill>
                <a:latin typeface="Arial"/>
                <a:cs typeface="Arial"/>
              </a:rPr>
              <a:t>g</a:t>
            </a:r>
            <a:r>
              <a:rPr sz="1850" b="1" spc="-5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1850" b="1" spc="-120" dirty="0">
                <a:solidFill>
                  <a:srgbClr val="444444"/>
                </a:solidFill>
                <a:latin typeface="Arial"/>
                <a:cs typeface="Arial"/>
              </a:rPr>
              <a:t>n</a:t>
            </a:r>
            <a:r>
              <a:rPr sz="1850" b="1" spc="-25" dirty="0">
                <a:solidFill>
                  <a:srgbClr val="444444"/>
                </a:solidFill>
                <a:latin typeface="Arial"/>
                <a:cs typeface="Arial"/>
              </a:rPr>
              <a:t>c</a:t>
            </a:r>
            <a:r>
              <a:rPr sz="1850" b="1" spc="-9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1850" b="1" spc="-5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1850" b="1" spc="-75" dirty="0">
                <a:solidFill>
                  <a:srgbClr val="444444"/>
                </a:solidFill>
                <a:latin typeface="Arial"/>
                <a:cs typeface="Arial"/>
              </a:rPr>
              <a:t>s  </a:t>
            </a:r>
            <a:r>
              <a:rPr sz="1850" b="1" spc="-120" dirty="0">
                <a:solidFill>
                  <a:srgbClr val="444444"/>
                </a:solidFill>
                <a:latin typeface="Arial"/>
                <a:cs typeface="Arial"/>
              </a:rPr>
              <a:t>us</a:t>
            </a:r>
            <a:r>
              <a:rPr sz="1850" b="1" spc="-10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1850" b="1" spc="-1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50" b="1" spc="225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850" b="1" spc="-120" dirty="0">
                <a:solidFill>
                  <a:srgbClr val="444444"/>
                </a:solidFill>
                <a:latin typeface="Arial"/>
                <a:cs typeface="Arial"/>
              </a:rPr>
              <a:t>h</a:t>
            </a:r>
            <a:r>
              <a:rPr sz="1850" b="1" spc="-25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1850" b="1" spc="-75" dirty="0">
                <a:solidFill>
                  <a:srgbClr val="444444"/>
                </a:solidFill>
                <a:latin typeface="Arial"/>
                <a:cs typeface="Arial"/>
              </a:rPr>
              <a:t>m</a:t>
            </a:r>
            <a:r>
              <a:rPr sz="1850" b="1" spc="-1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50" b="1" spc="200" dirty="0">
                <a:solidFill>
                  <a:srgbClr val="444444"/>
                </a:solidFill>
                <a:latin typeface="Arial"/>
                <a:cs typeface="Arial"/>
              </a:rPr>
              <a:t>f</a:t>
            </a:r>
            <a:r>
              <a:rPr sz="1850" b="1" spc="-65" dirty="0">
                <a:solidFill>
                  <a:srgbClr val="444444"/>
                </a:solidFill>
                <a:latin typeface="Arial"/>
                <a:cs typeface="Arial"/>
              </a:rPr>
              <a:t>o</a:t>
            </a:r>
            <a:r>
              <a:rPr sz="1850" b="1" spc="130" dirty="0">
                <a:solidFill>
                  <a:srgbClr val="444444"/>
                </a:solidFill>
                <a:latin typeface="Arial"/>
                <a:cs typeface="Arial"/>
              </a:rPr>
              <a:t>r  </a:t>
            </a:r>
            <a:r>
              <a:rPr sz="1850" b="1" spc="-45" dirty="0">
                <a:solidFill>
                  <a:srgbClr val="444444"/>
                </a:solidFill>
                <a:latin typeface="Arial"/>
                <a:cs typeface="Arial"/>
              </a:rPr>
              <a:t>communication.</a:t>
            </a:r>
            <a:endParaRPr sz="18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24112" y="3145253"/>
            <a:ext cx="2394585" cy="1985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90"/>
              </a:spcBef>
            </a:pPr>
            <a:r>
              <a:rPr sz="1850" b="1" spc="-60" dirty="0">
                <a:solidFill>
                  <a:srgbClr val="444444"/>
                </a:solidFill>
                <a:latin typeface="Arial"/>
                <a:cs typeface="Arial"/>
              </a:rPr>
              <a:t>P</a:t>
            </a:r>
            <a:r>
              <a:rPr sz="1850" b="1" spc="155" dirty="0">
                <a:solidFill>
                  <a:srgbClr val="444444"/>
                </a:solidFill>
                <a:latin typeface="Arial"/>
                <a:cs typeface="Arial"/>
              </a:rPr>
              <a:t>r</a:t>
            </a:r>
            <a:r>
              <a:rPr sz="1850" b="1" spc="-7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1850" b="1" spc="-120" dirty="0">
                <a:solidFill>
                  <a:srgbClr val="444444"/>
                </a:solidFill>
                <a:latin typeface="Arial"/>
                <a:cs typeface="Arial"/>
              </a:rPr>
              <a:t>n</a:t>
            </a:r>
            <a:r>
              <a:rPr sz="1850" b="1" spc="225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850" b="1" spc="-25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1850" b="1" spc="155" dirty="0">
                <a:solidFill>
                  <a:srgbClr val="444444"/>
                </a:solidFill>
                <a:latin typeface="Arial"/>
                <a:cs typeface="Arial"/>
              </a:rPr>
              <a:t>r</a:t>
            </a:r>
            <a:r>
              <a:rPr sz="1850" b="1" spc="-110" dirty="0">
                <a:solidFill>
                  <a:srgbClr val="444444"/>
                </a:solidFill>
                <a:latin typeface="Arial"/>
                <a:cs typeface="Arial"/>
              </a:rPr>
              <a:t>s</a:t>
            </a:r>
            <a:r>
              <a:rPr sz="1850" b="1" spc="-1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50" b="1" spc="75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850" b="1" spc="-90" dirty="0">
                <a:solidFill>
                  <a:srgbClr val="444444"/>
                </a:solidFill>
                <a:latin typeface="Arial"/>
                <a:cs typeface="Arial"/>
              </a:rPr>
              <a:t>l</a:t>
            </a:r>
            <a:r>
              <a:rPr sz="1850" b="1" spc="-120" dirty="0">
                <a:solidFill>
                  <a:srgbClr val="444444"/>
                </a:solidFill>
                <a:latin typeface="Arial"/>
                <a:cs typeface="Arial"/>
              </a:rPr>
              <a:t>s</a:t>
            </a:r>
            <a:r>
              <a:rPr sz="1850" b="1" spc="-80" dirty="0">
                <a:solidFill>
                  <a:srgbClr val="444444"/>
                </a:solidFill>
                <a:latin typeface="Arial"/>
                <a:cs typeface="Arial"/>
              </a:rPr>
              <a:t>o</a:t>
            </a:r>
            <a:r>
              <a:rPr sz="1850" b="1" spc="-1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50" b="1" spc="-120" dirty="0">
                <a:solidFill>
                  <a:srgbClr val="444444"/>
                </a:solidFill>
                <a:latin typeface="Arial"/>
                <a:cs typeface="Arial"/>
              </a:rPr>
              <a:t>us</a:t>
            </a:r>
            <a:r>
              <a:rPr sz="1850" b="1" spc="-5" dirty="0">
                <a:solidFill>
                  <a:srgbClr val="444444"/>
                </a:solidFill>
                <a:latin typeface="Arial"/>
                <a:cs typeface="Arial"/>
              </a:rPr>
              <a:t>e  </a:t>
            </a:r>
            <a:r>
              <a:rPr sz="1850" b="1" spc="-75" dirty="0">
                <a:solidFill>
                  <a:srgbClr val="444444"/>
                </a:solidFill>
                <a:latin typeface="Arial"/>
                <a:cs typeface="Arial"/>
              </a:rPr>
              <a:t>m</a:t>
            </a:r>
            <a:r>
              <a:rPr sz="1850" b="1" spc="-7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1850" b="1" spc="-25" dirty="0">
                <a:solidFill>
                  <a:srgbClr val="444444"/>
                </a:solidFill>
                <a:latin typeface="Arial"/>
                <a:cs typeface="Arial"/>
              </a:rPr>
              <a:t>c</a:t>
            </a:r>
            <a:r>
              <a:rPr sz="1850" b="1" spc="135" dirty="0">
                <a:solidFill>
                  <a:srgbClr val="444444"/>
                </a:solidFill>
                <a:latin typeface="Arial"/>
                <a:cs typeface="Arial"/>
              </a:rPr>
              <a:t>r</a:t>
            </a:r>
            <a:r>
              <a:rPr sz="1850" b="1" spc="-65" dirty="0">
                <a:solidFill>
                  <a:srgbClr val="444444"/>
                </a:solidFill>
                <a:latin typeface="Arial"/>
                <a:cs typeface="Arial"/>
              </a:rPr>
              <a:t>o</a:t>
            </a:r>
            <a:r>
              <a:rPr sz="1850" b="1" spc="90" dirty="0">
                <a:solidFill>
                  <a:srgbClr val="444444"/>
                </a:solidFill>
                <a:latin typeface="Arial"/>
                <a:cs typeface="Arial"/>
              </a:rPr>
              <a:t>-</a:t>
            </a:r>
            <a:r>
              <a:rPr sz="1850" b="1" spc="-70" dirty="0">
                <a:solidFill>
                  <a:srgbClr val="444444"/>
                </a:solidFill>
                <a:latin typeface="Arial"/>
                <a:cs typeface="Arial"/>
              </a:rPr>
              <a:t>d</a:t>
            </a:r>
            <a:r>
              <a:rPr sz="1850" b="1" spc="-65" dirty="0">
                <a:solidFill>
                  <a:srgbClr val="444444"/>
                </a:solidFill>
                <a:latin typeface="Arial"/>
                <a:cs typeface="Arial"/>
              </a:rPr>
              <a:t>o</a:t>
            </a:r>
            <a:r>
              <a:rPr sz="1850" b="1" spc="225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850" b="1" spc="-110" dirty="0">
                <a:solidFill>
                  <a:srgbClr val="444444"/>
                </a:solidFill>
                <a:latin typeface="Arial"/>
                <a:cs typeface="Arial"/>
              </a:rPr>
              <a:t>s</a:t>
            </a:r>
            <a:r>
              <a:rPr sz="1850" b="1" spc="-20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50" b="1" spc="75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850" b="1" spc="-110" dirty="0">
                <a:solidFill>
                  <a:srgbClr val="444444"/>
                </a:solidFill>
                <a:latin typeface="Arial"/>
                <a:cs typeface="Arial"/>
              </a:rPr>
              <a:t>s</a:t>
            </a:r>
            <a:r>
              <a:rPr sz="1850" b="1" spc="-1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50" b="1" spc="45" dirty="0">
                <a:solidFill>
                  <a:srgbClr val="444444"/>
                </a:solidFill>
                <a:latin typeface="Arial"/>
                <a:cs typeface="Arial"/>
              </a:rPr>
              <a:t>a  </a:t>
            </a:r>
            <a:r>
              <a:rPr sz="1850" b="1" spc="-120" dirty="0">
                <a:solidFill>
                  <a:srgbClr val="444444"/>
                </a:solidFill>
                <a:latin typeface="Arial"/>
                <a:cs typeface="Arial"/>
              </a:rPr>
              <a:t>s</a:t>
            </a:r>
            <a:r>
              <a:rPr sz="1850" b="1" spc="225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850" b="1" spc="-5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1850" b="1" spc="-70" dirty="0">
                <a:solidFill>
                  <a:srgbClr val="444444"/>
                </a:solidFill>
                <a:latin typeface="Arial"/>
                <a:cs typeface="Arial"/>
              </a:rPr>
              <a:t>g</a:t>
            </a:r>
            <a:r>
              <a:rPr sz="1850" b="1" spc="75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850" b="1" spc="-120" dirty="0">
                <a:solidFill>
                  <a:srgbClr val="444444"/>
                </a:solidFill>
                <a:latin typeface="Arial"/>
                <a:cs typeface="Arial"/>
              </a:rPr>
              <a:t>n</a:t>
            </a:r>
            <a:r>
              <a:rPr sz="1850" b="1" spc="-85" dirty="0">
                <a:solidFill>
                  <a:srgbClr val="444444"/>
                </a:solidFill>
                <a:latin typeface="Arial"/>
                <a:cs typeface="Arial"/>
              </a:rPr>
              <a:t>o</a:t>
            </a:r>
            <a:r>
              <a:rPr sz="1850" b="1" spc="-70" dirty="0">
                <a:solidFill>
                  <a:srgbClr val="444444"/>
                </a:solidFill>
                <a:latin typeface="Arial"/>
                <a:cs typeface="Arial"/>
              </a:rPr>
              <a:t>g</a:t>
            </a:r>
            <a:r>
              <a:rPr sz="1850" b="1" spc="155" dirty="0">
                <a:solidFill>
                  <a:srgbClr val="444444"/>
                </a:solidFill>
                <a:latin typeface="Arial"/>
                <a:cs typeface="Arial"/>
              </a:rPr>
              <a:t>r</a:t>
            </a:r>
            <a:r>
              <a:rPr sz="1850" b="1" spc="75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850" b="1" spc="-70" dirty="0">
                <a:solidFill>
                  <a:srgbClr val="444444"/>
                </a:solidFill>
                <a:latin typeface="Arial"/>
                <a:cs typeface="Arial"/>
              </a:rPr>
              <a:t>p</a:t>
            </a:r>
            <a:r>
              <a:rPr sz="1850" b="1" spc="-120" dirty="0">
                <a:solidFill>
                  <a:srgbClr val="444444"/>
                </a:solidFill>
                <a:latin typeface="Arial"/>
                <a:cs typeface="Arial"/>
              </a:rPr>
              <a:t>h</a:t>
            </a:r>
            <a:r>
              <a:rPr sz="1850" b="1" spc="-30" dirty="0">
                <a:solidFill>
                  <a:srgbClr val="444444"/>
                </a:solidFill>
                <a:latin typeface="Arial"/>
                <a:cs typeface="Arial"/>
              </a:rPr>
              <a:t>y</a:t>
            </a:r>
            <a:r>
              <a:rPr sz="1850" b="1" spc="-2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50" b="1" spc="204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850" b="1" spc="-65" dirty="0">
                <a:solidFill>
                  <a:srgbClr val="444444"/>
                </a:solidFill>
                <a:latin typeface="Arial"/>
                <a:cs typeface="Arial"/>
              </a:rPr>
              <a:t>o</a:t>
            </a:r>
            <a:r>
              <a:rPr sz="1850" b="1" spc="-85" dirty="0">
                <a:solidFill>
                  <a:srgbClr val="444444"/>
                </a:solidFill>
                <a:latin typeface="Arial"/>
                <a:cs typeface="Arial"/>
              </a:rPr>
              <a:t>o</a:t>
            </a:r>
            <a:r>
              <a:rPr sz="1850" b="1" spc="-90" dirty="0">
                <a:solidFill>
                  <a:srgbClr val="444444"/>
                </a:solidFill>
                <a:latin typeface="Arial"/>
                <a:cs typeface="Arial"/>
              </a:rPr>
              <a:t>l  </a:t>
            </a:r>
            <a:r>
              <a:rPr sz="1850" b="1" spc="225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850" b="1" spc="-80" dirty="0">
                <a:solidFill>
                  <a:srgbClr val="444444"/>
                </a:solidFill>
                <a:latin typeface="Arial"/>
                <a:cs typeface="Arial"/>
              </a:rPr>
              <a:t>o</a:t>
            </a:r>
            <a:r>
              <a:rPr sz="1850" b="1" spc="-1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50" b="1" spc="-25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1850" b="1" spc="-75" dirty="0">
                <a:solidFill>
                  <a:srgbClr val="444444"/>
                </a:solidFill>
                <a:latin typeface="Arial"/>
                <a:cs typeface="Arial"/>
              </a:rPr>
              <a:t>m</a:t>
            </a:r>
            <a:r>
              <a:rPr sz="1850" b="1" spc="-70" dirty="0">
                <a:solidFill>
                  <a:srgbClr val="444444"/>
                </a:solidFill>
                <a:latin typeface="Arial"/>
                <a:cs typeface="Arial"/>
              </a:rPr>
              <a:t>b</a:t>
            </a:r>
            <a:r>
              <a:rPr sz="1850" b="1" spc="-5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1850" b="1" spc="-70" dirty="0">
                <a:solidFill>
                  <a:srgbClr val="444444"/>
                </a:solidFill>
                <a:latin typeface="Arial"/>
                <a:cs typeface="Arial"/>
              </a:rPr>
              <a:t>d</a:t>
            </a:r>
            <a:r>
              <a:rPr sz="1850" b="1" spc="-1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50" b="1" spc="204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850" b="1" spc="-7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1850" b="1" spc="-75" dirty="0">
                <a:solidFill>
                  <a:srgbClr val="444444"/>
                </a:solidFill>
                <a:latin typeface="Arial"/>
                <a:cs typeface="Arial"/>
              </a:rPr>
              <a:t>m</a:t>
            </a:r>
            <a:r>
              <a:rPr sz="1850" b="1" spc="-5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1850" b="1" spc="-120" dirty="0">
                <a:solidFill>
                  <a:srgbClr val="444444"/>
                </a:solidFill>
                <a:latin typeface="Arial"/>
                <a:cs typeface="Arial"/>
              </a:rPr>
              <a:t>s</a:t>
            </a:r>
            <a:r>
              <a:rPr sz="1850" b="1" spc="225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850" b="1" spc="75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850" b="1" spc="-75" dirty="0">
                <a:solidFill>
                  <a:srgbClr val="444444"/>
                </a:solidFill>
                <a:latin typeface="Arial"/>
                <a:cs typeface="Arial"/>
              </a:rPr>
              <a:t>m</a:t>
            </a:r>
            <a:r>
              <a:rPr sz="1850" b="1" spc="-70" dirty="0">
                <a:solidFill>
                  <a:srgbClr val="444444"/>
                </a:solidFill>
                <a:latin typeface="Arial"/>
                <a:cs typeface="Arial"/>
              </a:rPr>
              <a:t>p</a:t>
            </a:r>
            <a:r>
              <a:rPr sz="1850" b="1" spc="-75" dirty="0">
                <a:solidFill>
                  <a:srgbClr val="444444"/>
                </a:solidFill>
                <a:latin typeface="Arial"/>
                <a:cs typeface="Arial"/>
              </a:rPr>
              <a:t>s  </a:t>
            </a:r>
            <a:r>
              <a:rPr sz="1850" b="1" spc="75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850" b="1" spc="-120" dirty="0">
                <a:solidFill>
                  <a:srgbClr val="444444"/>
                </a:solidFill>
                <a:latin typeface="Arial"/>
                <a:cs typeface="Arial"/>
              </a:rPr>
              <a:t>n</a:t>
            </a:r>
            <a:r>
              <a:rPr sz="1850" b="1" spc="-70" dirty="0">
                <a:solidFill>
                  <a:srgbClr val="444444"/>
                </a:solidFill>
                <a:latin typeface="Arial"/>
                <a:cs typeface="Arial"/>
              </a:rPr>
              <a:t>d</a:t>
            </a:r>
            <a:r>
              <a:rPr sz="1850" b="1" spc="-1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50" b="1" spc="-70" dirty="0">
                <a:solidFill>
                  <a:srgbClr val="444444"/>
                </a:solidFill>
                <a:latin typeface="Arial"/>
                <a:cs typeface="Arial"/>
              </a:rPr>
              <a:t>d</a:t>
            </a:r>
            <a:r>
              <a:rPr sz="1850" b="1" spc="75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850" b="1" spc="225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850" b="1" spc="-10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1850" b="1" spc="-1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50" b="1" spc="-7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1850" b="1" spc="-120" dirty="0">
                <a:solidFill>
                  <a:srgbClr val="444444"/>
                </a:solidFill>
                <a:latin typeface="Arial"/>
                <a:cs typeface="Arial"/>
              </a:rPr>
              <a:t>n</a:t>
            </a:r>
            <a:r>
              <a:rPr sz="1850" b="1" spc="200" dirty="0">
                <a:solidFill>
                  <a:srgbClr val="444444"/>
                </a:solidFill>
                <a:latin typeface="Arial"/>
                <a:cs typeface="Arial"/>
              </a:rPr>
              <a:t>f</a:t>
            </a:r>
            <a:r>
              <a:rPr sz="1850" b="1" spc="-85" dirty="0">
                <a:solidFill>
                  <a:srgbClr val="444444"/>
                </a:solidFill>
                <a:latin typeface="Arial"/>
                <a:cs typeface="Arial"/>
              </a:rPr>
              <a:t>o</a:t>
            </a:r>
            <a:r>
              <a:rPr sz="1850" b="1" spc="155" dirty="0">
                <a:solidFill>
                  <a:srgbClr val="444444"/>
                </a:solidFill>
                <a:latin typeface="Arial"/>
                <a:cs typeface="Arial"/>
              </a:rPr>
              <a:t>r</a:t>
            </a:r>
            <a:r>
              <a:rPr sz="1850" b="1" spc="-75" dirty="0">
                <a:solidFill>
                  <a:srgbClr val="444444"/>
                </a:solidFill>
                <a:latin typeface="Arial"/>
                <a:cs typeface="Arial"/>
              </a:rPr>
              <a:t>m</a:t>
            </a:r>
            <a:r>
              <a:rPr sz="1850" b="1" spc="75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850" b="1" spc="225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850" b="1" spc="-7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1850" b="1" spc="-85" dirty="0">
                <a:solidFill>
                  <a:srgbClr val="444444"/>
                </a:solidFill>
                <a:latin typeface="Arial"/>
                <a:cs typeface="Arial"/>
              </a:rPr>
              <a:t>o</a:t>
            </a:r>
            <a:r>
              <a:rPr sz="1850" b="1" spc="-80" dirty="0">
                <a:solidFill>
                  <a:srgbClr val="444444"/>
                </a:solidFill>
                <a:latin typeface="Arial"/>
                <a:cs typeface="Arial"/>
              </a:rPr>
              <a:t>n  </a:t>
            </a:r>
            <a:r>
              <a:rPr sz="1850" b="1" spc="90" dirty="0">
                <a:solidFill>
                  <a:srgbClr val="444444"/>
                </a:solidFill>
                <a:latin typeface="Arial"/>
                <a:cs typeface="Arial"/>
              </a:rPr>
              <a:t>w</a:t>
            </a:r>
            <a:r>
              <a:rPr sz="1850" b="1" spc="-7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1850" b="1" spc="225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850" b="1" spc="-120" dirty="0">
                <a:solidFill>
                  <a:srgbClr val="444444"/>
                </a:solidFill>
                <a:latin typeface="Arial"/>
                <a:cs typeface="Arial"/>
              </a:rPr>
              <a:t>h</a:t>
            </a:r>
            <a:r>
              <a:rPr sz="1850" b="1" spc="-9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1850" b="1" spc="-125" dirty="0">
                <a:solidFill>
                  <a:srgbClr val="444444"/>
                </a:solidFill>
                <a:latin typeface="Arial"/>
                <a:cs typeface="Arial"/>
              </a:rPr>
              <a:t>n</a:t>
            </a:r>
            <a:r>
              <a:rPr sz="1850" b="1" spc="-1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50" b="1" spc="225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850" b="1" spc="-120" dirty="0">
                <a:solidFill>
                  <a:srgbClr val="444444"/>
                </a:solidFill>
                <a:latin typeface="Arial"/>
                <a:cs typeface="Arial"/>
              </a:rPr>
              <a:t>h</a:t>
            </a:r>
            <a:r>
              <a:rPr sz="1850" b="1" spc="-10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1850" b="1" spc="-1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50" b="1" spc="-70" dirty="0">
                <a:solidFill>
                  <a:srgbClr val="444444"/>
                </a:solidFill>
                <a:latin typeface="Arial"/>
                <a:cs typeface="Arial"/>
              </a:rPr>
              <a:t>d</a:t>
            </a:r>
            <a:r>
              <a:rPr sz="1850" b="1" spc="-85" dirty="0">
                <a:solidFill>
                  <a:srgbClr val="444444"/>
                </a:solidFill>
                <a:latin typeface="Arial"/>
                <a:cs typeface="Arial"/>
              </a:rPr>
              <a:t>o</a:t>
            </a:r>
            <a:r>
              <a:rPr sz="1850" b="1" spc="-25" dirty="0">
                <a:solidFill>
                  <a:srgbClr val="444444"/>
                </a:solidFill>
                <a:latin typeface="Arial"/>
                <a:cs typeface="Arial"/>
              </a:rPr>
              <a:t>c</a:t>
            </a:r>
            <a:r>
              <a:rPr sz="1850" b="1" spc="-120" dirty="0">
                <a:solidFill>
                  <a:srgbClr val="444444"/>
                </a:solidFill>
                <a:latin typeface="Arial"/>
                <a:cs typeface="Arial"/>
              </a:rPr>
              <a:t>u</a:t>
            </a:r>
            <a:r>
              <a:rPr sz="1850" b="1" spc="-75" dirty="0">
                <a:solidFill>
                  <a:srgbClr val="444444"/>
                </a:solidFill>
                <a:latin typeface="Arial"/>
                <a:cs typeface="Arial"/>
              </a:rPr>
              <a:t>m</a:t>
            </a:r>
            <a:r>
              <a:rPr sz="1850" b="1" spc="-25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1850" b="1" spc="-120" dirty="0">
                <a:solidFill>
                  <a:srgbClr val="444444"/>
                </a:solidFill>
                <a:latin typeface="Arial"/>
                <a:cs typeface="Arial"/>
              </a:rPr>
              <a:t>n</a:t>
            </a:r>
            <a:r>
              <a:rPr sz="1850" b="1" spc="225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850" b="1" spc="-65" dirty="0">
                <a:solidFill>
                  <a:srgbClr val="444444"/>
                </a:solidFill>
                <a:latin typeface="Arial"/>
                <a:cs typeface="Arial"/>
              </a:rPr>
              <a:t>.</a:t>
            </a:r>
            <a:endParaRPr sz="185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91355" y="2997708"/>
            <a:ext cx="2796540" cy="27919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42615" y="1757172"/>
            <a:ext cx="139065" cy="733425"/>
          </a:xfrm>
          <a:custGeom>
            <a:avLst/>
            <a:gdLst/>
            <a:ahLst/>
            <a:cxnLst/>
            <a:rect l="l" t="t" r="r" b="b"/>
            <a:pathLst>
              <a:path w="139064" h="733425">
                <a:moveTo>
                  <a:pt x="83820" y="664464"/>
                </a:moveTo>
                <a:lnTo>
                  <a:pt x="56388" y="664464"/>
                </a:lnTo>
                <a:lnTo>
                  <a:pt x="56388" y="0"/>
                </a:lnTo>
                <a:lnTo>
                  <a:pt x="83820" y="0"/>
                </a:lnTo>
                <a:lnTo>
                  <a:pt x="83820" y="664464"/>
                </a:lnTo>
                <a:close/>
              </a:path>
              <a:path w="139064" h="733425">
                <a:moveTo>
                  <a:pt x="70104" y="733044"/>
                </a:moveTo>
                <a:lnTo>
                  <a:pt x="0" y="650748"/>
                </a:lnTo>
                <a:lnTo>
                  <a:pt x="56388" y="650748"/>
                </a:lnTo>
                <a:lnTo>
                  <a:pt x="56388" y="664464"/>
                </a:lnTo>
                <a:lnTo>
                  <a:pt x="127253" y="664464"/>
                </a:lnTo>
                <a:lnTo>
                  <a:pt x="70104" y="733044"/>
                </a:lnTo>
                <a:close/>
              </a:path>
              <a:path w="139064" h="733425">
                <a:moveTo>
                  <a:pt x="127253" y="664464"/>
                </a:moveTo>
                <a:lnTo>
                  <a:pt x="83820" y="664464"/>
                </a:lnTo>
                <a:lnTo>
                  <a:pt x="83820" y="650748"/>
                </a:lnTo>
                <a:lnTo>
                  <a:pt x="138684" y="650748"/>
                </a:lnTo>
                <a:lnTo>
                  <a:pt x="127253" y="664464"/>
                </a:lnTo>
                <a:close/>
              </a:path>
            </a:pathLst>
          </a:custGeom>
          <a:solidFill>
            <a:srgbClr val="050A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31835" y="1751076"/>
            <a:ext cx="139065" cy="711835"/>
          </a:xfrm>
          <a:custGeom>
            <a:avLst/>
            <a:gdLst/>
            <a:ahLst/>
            <a:cxnLst/>
            <a:rect l="l" t="t" r="r" b="b"/>
            <a:pathLst>
              <a:path w="139065" h="711835">
                <a:moveTo>
                  <a:pt x="82296" y="643127"/>
                </a:moveTo>
                <a:lnTo>
                  <a:pt x="54864" y="643127"/>
                </a:lnTo>
                <a:lnTo>
                  <a:pt x="54864" y="0"/>
                </a:lnTo>
                <a:lnTo>
                  <a:pt x="82296" y="0"/>
                </a:lnTo>
                <a:lnTo>
                  <a:pt x="82296" y="643127"/>
                </a:lnTo>
                <a:close/>
              </a:path>
              <a:path w="139065" h="711835">
                <a:moveTo>
                  <a:pt x="68580" y="711708"/>
                </a:moveTo>
                <a:lnTo>
                  <a:pt x="0" y="629412"/>
                </a:lnTo>
                <a:lnTo>
                  <a:pt x="54864" y="629412"/>
                </a:lnTo>
                <a:lnTo>
                  <a:pt x="54864" y="643127"/>
                </a:lnTo>
                <a:lnTo>
                  <a:pt x="127000" y="643127"/>
                </a:lnTo>
                <a:lnTo>
                  <a:pt x="68580" y="711708"/>
                </a:lnTo>
                <a:close/>
              </a:path>
              <a:path w="139065" h="711835">
                <a:moveTo>
                  <a:pt x="127000" y="643127"/>
                </a:moveTo>
                <a:lnTo>
                  <a:pt x="82296" y="643127"/>
                </a:lnTo>
                <a:lnTo>
                  <a:pt x="82296" y="629412"/>
                </a:lnTo>
                <a:lnTo>
                  <a:pt x="138684" y="629412"/>
                </a:lnTo>
                <a:lnTo>
                  <a:pt x="127000" y="643127"/>
                </a:lnTo>
                <a:close/>
              </a:path>
            </a:pathLst>
          </a:custGeom>
          <a:solidFill>
            <a:srgbClr val="050A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4004" y="1808988"/>
            <a:ext cx="923543" cy="5105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123188"/>
            <a:ext cx="1447800" cy="61417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57716" y="1367028"/>
            <a:ext cx="938783" cy="98602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97707" y="873252"/>
            <a:ext cx="502919" cy="50749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0"/>
              </a:spcBef>
            </a:pPr>
            <a:r>
              <a:rPr spc="-365" dirty="0"/>
              <a:t>L</a:t>
            </a:r>
            <a:r>
              <a:rPr spc="-114" dirty="0"/>
              <a:t>i</a:t>
            </a:r>
            <a:r>
              <a:rPr spc="365" dirty="0"/>
              <a:t>t</a:t>
            </a:r>
            <a:r>
              <a:rPr spc="-40" dirty="0"/>
              <a:t>e</a:t>
            </a:r>
            <a:r>
              <a:rPr spc="285" dirty="0"/>
              <a:t>r</a:t>
            </a:r>
            <a:r>
              <a:rPr spc="80" dirty="0"/>
              <a:t>a</a:t>
            </a:r>
            <a:r>
              <a:rPr spc="365" dirty="0"/>
              <a:t>t</a:t>
            </a:r>
            <a:r>
              <a:rPr spc="-210" dirty="0"/>
              <a:t>u</a:t>
            </a:r>
            <a:r>
              <a:rPr spc="254" dirty="0"/>
              <a:t>r</a:t>
            </a:r>
            <a:r>
              <a:rPr spc="-20" dirty="0"/>
              <a:t>e</a:t>
            </a:r>
            <a:r>
              <a:rPr spc="-285" dirty="0"/>
              <a:t> </a:t>
            </a:r>
            <a:r>
              <a:rPr spc="-114" dirty="0"/>
              <a:t>R</a:t>
            </a:r>
            <a:r>
              <a:rPr spc="-10" dirty="0"/>
              <a:t>e</a:t>
            </a:r>
            <a:r>
              <a:rPr spc="-40" dirty="0"/>
              <a:t>v</a:t>
            </a:r>
            <a:r>
              <a:rPr spc="-145" dirty="0"/>
              <a:t>i</a:t>
            </a:r>
            <a:r>
              <a:rPr spc="-10" dirty="0"/>
              <a:t>e</a:t>
            </a:r>
            <a:r>
              <a:rPr spc="140" dirty="0"/>
              <a:t>w</a:t>
            </a:r>
            <a:r>
              <a:rPr spc="-185"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86531" y="2657284"/>
            <a:ext cx="26238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latin typeface="Arial"/>
                <a:cs typeface="Arial"/>
              </a:rPr>
              <a:t>T</a:t>
            </a:r>
            <a:r>
              <a:rPr sz="1400" b="1" spc="-60" dirty="0">
                <a:latin typeface="Arial"/>
                <a:cs typeface="Arial"/>
              </a:rPr>
              <a:t>o</a:t>
            </a:r>
            <a:r>
              <a:rPr sz="1400" b="1" spc="60" dirty="0">
                <a:latin typeface="Arial"/>
                <a:cs typeface="Arial"/>
              </a:rPr>
              <a:t>w</a:t>
            </a:r>
            <a:r>
              <a:rPr sz="1400" b="1" spc="45" dirty="0">
                <a:latin typeface="Arial"/>
                <a:cs typeface="Arial"/>
              </a:rPr>
              <a:t>a</a:t>
            </a:r>
            <a:r>
              <a:rPr sz="1400" b="1" spc="110" dirty="0">
                <a:latin typeface="Arial"/>
                <a:cs typeface="Arial"/>
              </a:rPr>
              <a:t>r</a:t>
            </a:r>
            <a:r>
              <a:rPr sz="1400" b="1" spc="-75" dirty="0">
                <a:latin typeface="Arial"/>
                <a:cs typeface="Arial"/>
              </a:rPr>
              <a:t>d</a:t>
            </a:r>
            <a:r>
              <a:rPr sz="1400" b="1" spc="-90" dirty="0">
                <a:latin typeface="Arial"/>
                <a:cs typeface="Arial"/>
              </a:rPr>
              <a:t>s</a:t>
            </a:r>
            <a:r>
              <a:rPr sz="1400" b="1" spc="-130" dirty="0">
                <a:latin typeface="Arial"/>
                <a:cs typeface="Arial"/>
              </a:rPr>
              <a:t> </a:t>
            </a:r>
            <a:r>
              <a:rPr sz="1400" b="1" spc="45" dirty="0">
                <a:latin typeface="Arial"/>
                <a:cs typeface="Arial"/>
              </a:rPr>
              <a:t>a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-145" dirty="0">
                <a:latin typeface="Arial"/>
                <a:cs typeface="Arial"/>
              </a:rPr>
              <a:t>F</a:t>
            </a:r>
            <a:r>
              <a:rPr sz="1400" b="1" spc="-75" dirty="0">
                <a:latin typeface="Arial"/>
                <a:cs typeface="Arial"/>
              </a:rPr>
              <a:t>o</a:t>
            </a:r>
            <a:r>
              <a:rPr sz="1400" b="1" spc="110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spc="-105" dirty="0">
                <a:latin typeface="Arial"/>
                <a:cs typeface="Arial"/>
              </a:rPr>
              <a:t>n</a:t>
            </a:r>
            <a:r>
              <a:rPr sz="1400" b="1" spc="-95" dirty="0">
                <a:latin typeface="Arial"/>
                <a:cs typeface="Arial"/>
              </a:rPr>
              <a:t>s</a:t>
            </a:r>
            <a:r>
              <a:rPr sz="1400" b="1" spc="-55" dirty="0">
                <a:latin typeface="Arial"/>
                <a:cs typeface="Arial"/>
              </a:rPr>
              <a:t>i</a:t>
            </a:r>
            <a:r>
              <a:rPr sz="1400" b="1" spc="-30" dirty="0">
                <a:latin typeface="Arial"/>
                <a:cs typeface="Arial"/>
              </a:rPr>
              <a:t>c</a:t>
            </a:r>
            <a:r>
              <a:rPr sz="1400" b="1" spc="-145" dirty="0">
                <a:latin typeface="Arial"/>
                <a:cs typeface="Arial"/>
              </a:rPr>
              <a:t> </a:t>
            </a:r>
            <a:r>
              <a:rPr sz="1400" b="1" spc="-60" dirty="0">
                <a:latin typeface="Arial"/>
                <a:cs typeface="Arial"/>
              </a:rPr>
              <a:t>A</a:t>
            </a:r>
            <a:r>
              <a:rPr sz="1400" b="1" spc="-105" dirty="0">
                <a:latin typeface="Arial"/>
                <a:cs typeface="Arial"/>
              </a:rPr>
              <a:t>n</a:t>
            </a:r>
            <a:r>
              <a:rPr sz="1400" b="1" spc="45" dirty="0">
                <a:latin typeface="Arial"/>
                <a:cs typeface="Arial"/>
              </a:rPr>
              <a:t>a</a:t>
            </a:r>
            <a:r>
              <a:rPr sz="1400" b="1" spc="-70" dirty="0">
                <a:latin typeface="Arial"/>
                <a:cs typeface="Arial"/>
              </a:rPr>
              <a:t>l</a:t>
            </a:r>
            <a:r>
              <a:rPr sz="1400" b="1" spc="-40" dirty="0">
                <a:latin typeface="Arial"/>
                <a:cs typeface="Arial"/>
              </a:rPr>
              <a:t>y</a:t>
            </a:r>
            <a:r>
              <a:rPr sz="1400" b="1" spc="-85" dirty="0">
                <a:latin typeface="Arial"/>
                <a:cs typeface="Arial"/>
              </a:rPr>
              <a:t>s</a:t>
            </a:r>
            <a:r>
              <a:rPr sz="1400" b="1" spc="-55" dirty="0">
                <a:latin typeface="Arial"/>
                <a:cs typeface="Arial"/>
              </a:rPr>
              <a:t>i</a:t>
            </a:r>
            <a:r>
              <a:rPr sz="1400" b="1" spc="-90" dirty="0">
                <a:latin typeface="Arial"/>
                <a:cs typeface="Arial"/>
              </a:rPr>
              <a:t>s</a:t>
            </a:r>
            <a:r>
              <a:rPr sz="1400" b="1" spc="-145" dirty="0">
                <a:latin typeface="Arial"/>
                <a:cs typeface="Arial"/>
              </a:rPr>
              <a:t> </a:t>
            </a:r>
            <a:r>
              <a:rPr sz="1400" b="1" spc="160" dirty="0">
                <a:latin typeface="Arial"/>
                <a:cs typeface="Arial"/>
              </a:rPr>
              <a:t>f</a:t>
            </a:r>
            <a:r>
              <a:rPr sz="1400" b="1" spc="-75" dirty="0">
                <a:latin typeface="Arial"/>
                <a:cs typeface="Arial"/>
              </a:rPr>
              <a:t>o</a:t>
            </a:r>
            <a:r>
              <a:rPr sz="1400" b="1" spc="114" dirty="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83453" y="1165369"/>
            <a:ext cx="252793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95" dirty="0">
                <a:solidFill>
                  <a:srgbClr val="050A2F"/>
                </a:solidFill>
                <a:latin typeface="Lucida Sans Unicode"/>
                <a:cs typeface="Lucida Sans Unicode"/>
              </a:rPr>
              <a:t>W</a:t>
            </a:r>
            <a:r>
              <a:rPr sz="1150" dirty="0">
                <a:solidFill>
                  <a:srgbClr val="050A2F"/>
                </a:solidFill>
                <a:latin typeface="Lucida Sans Unicode"/>
                <a:cs typeface="Lucida Sans Unicode"/>
              </a:rPr>
              <a:t>ha</a:t>
            </a:r>
            <a:r>
              <a:rPr sz="1150" spc="45" dirty="0">
                <a:solidFill>
                  <a:srgbClr val="050A2F"/>
                </a:solidFill>
                <a:latin typeface="Lucida Sans Unicode"/>
                <a:cs typeface="Lucida Sans Unicode"/>
              </a:rPr>
              <a:t>t</a:t>
            </a:r>
            <a:r>
              <a:rPr sz="1150" spc="-65" dirty="0">
                <a:solidFill>
                  <a:srgbClr val="050A2F"/>
                </a:solidFill>
                <a:latin typeface="Lucida Sans Unicode"/>
                <a:cs typeface="Lucida Sans Unicode"/>
              </a:rPr>
              <a:t> </a:t>
            </a:r>
            <a:r>
              <a:rPr sz="1150" spc="20" dirty="0">
                <a:solidFill>
                  <a:srgbClr val="050A2F"/>
                </a:solidFill>
                <a:latin typeface="Lucida Sans Unicode"/>
                <a:cs typeface="Lucida Sans Unicode"/>
              </a:rPr>
              <a:t>O</a:t>
            </a:r>
            <a:r>
              <a:rPr sz="1150" spc="40" dirty="0">
                <a:solidFill>
                  <a:srgbClr val="050A2F"/>
                </a:solidFill>
                <a:latin typeface="Lucida Sans Unicode"/>
                <a:cs typeface="Lucida Sans Unicode"/>
              </a:rPr>
              <a:t>t</a:t>
            </a:r>
            <a:r>
              <a:rPr sz="1150" dirty="0">
                <a:solidFill>
                  <a:srgbClr val="050A2F"/>
                </a:solidFill>
                <a:latin typeface="Lucida Sans Unicode"/>
                <a:cs typeface="Lucida Sans Unicode"/>
              </a:rPr>
              <a:t>h</a:t>
            </a:r>
            <a:r>
              <a:rPr sz="1150" spc="20" dirty="0">
                <a:solidFill>
                  <a:srgbClr val="050A2F"/>
                </a:solidFill>
                <a:latin typeface="Lucida Sans Unicode"/>
                <a:cs typeface="Lucida Sans Unicode"/>
              </a:rPr>
              <a:t>e</a:t>
            </a:r>
            <a:r>
              <a:rPr sz="1150" spc="10" dirty="0">
                <a:solidFill>
                  <a:srgbClr val="050A2F"/>
                </a:solidFill>
                <a:latin typeface="Lucida Sans Unicode"/>
                <a:cs typeface="Lucida Sans Unicode"/>
              </a:rPr>
              <a:t>r</a:t>
            </a:r>
            <a:r>
              <a:rPr sz="1150" spc="-10" dirty="0">
                <a:solidFill>
                  <a:srgbClr val="050A2F"/>
                </a:solidFill>
                <a:latin typeface="Lucida Sans Unicode"/>
                <a:cs typeface="Lucida Sans Unicode"/>
              </a:rPr>
              <a:t>s</a:t>
            </a:r>
            <a:r>
              <a:rPr sz="1150" spc="-60" dirty="0">
                <a:solidFill>
                  <a:srgbClr val="050A2F"/>
                </a:solidFill>
                <a:latin typeface="Lucida Sans Unicode"/>
                <a:cs typeface="Lucida Sans Unicode"/>
              </a:rPr>
              <a:t> </a:t>
            </a:r>
            <a:r>
              <a:rPr sz="1150" dirty="0">
                <a:solidFill>
                  <a:srgbClr val="050A2F"/>
                </a:solidFill>
                <a:latin typeface="Lucida Sans Unicode"/>
                <a:cs typeface="Lucida Sans Unicode"/>
              </a:rPr>
              <a:t>h</a:t>
            </a:r>
            <a:r>
              <a:rPr sz="1150" spc="10" dirty="0">
                <a:solidFill>
                  <a:srgbClr val="050A2F"/>
                </a:solidFill>
                <a:latin typeface="Lucida Sans Unicode"/>
                <a:cs typeface="Lucida Sans Unicode"/>
              </a:rPr>
              <a:t>a</a:t>
            </a:r>
            <a:r>
              <a:rPr sz="1150" spc="50" dirty="0">
                <a:solidFill>
                  <a:srgbClr val="050A2F"/>
                </a:solidFill>
                <a:latin typeface="Lucida Sans Unicode"/>
                <a:cs typeface="Lucida Sans Unicode"/>
              </a:rPr>
              <a:t>v</a:t>
            </a:r>
            <a:r>
              <a:rPr sz="1150" spc="25" dirty="0">
                <a:solidFill>
                  <a:srgbClr val="050A2F"/>
                </a:solidFill>
                <a:latin typeface="Lucida Sans Unicode"/>
                <a:cs typeface="Lucida Sans Unicode"/>
              </a:rPr>
              <a:t>e</a:t>
            </a:r>
            <a:r>
              <a:rPr sz="1150" spc="-55" dirty="0">
                <a:solidFill>
                  <a:srgbClr val="050A2F"/>
                </a:solidFill>
                <a:latin typeface="Lucida Sans Unicode"/>
                <a:cs typeface="Lucida Sans Unicode"/>
              </a:rPr>
              <a:t> </a:t>
            </a:r>
            <a:r>
              <a:rPr sz="1150" spc="15" dirty="0">
                <a:solidFill>
                  <a:srgbClr val="050A2F"/>
                </a:solidFill>
                <a:latin typeface="Lucida Sans Unicode"/>
                <a:cs typeface="Lucida Sans Unicode"/>
              </a:rPr>
              <a:t>d</a:t>
            </a:r>
            <a:r>
              <a:rPr sz="1150" spc="10" dirty="0">
                <a:solidFill>
                  <a:srgbClr val="050A2F"/>
                </a:solidFill>
                <a:latin typeface="Lucida Sans Unicode"/>
                <a:cs typeface="Lucida Sans Unicode"/>
              </a:rPr>
              <a:t>o</a:t>
            </a:r>
            <a:r>
              <a:rPr sz="1150" spc="-10" dirty="0">
                <a:solidFill>
                  <a:srgbClr val="050A2F"/>
                </a:solidFill>
                <a:latin typeface="Lucida Sans Unicode"/>
                <a:cs typeface="Lucida Sans Unicode"/>
              </a:rPr>
              <a:t>n</a:t>
            </a:r>
            <a:r>
              <a:rPr sz="1150" spc="25" dirty="0">
                <a:solidFill>
                  <a:srgbClr val="050A2F"/>
                </a:solidFill>
                <a:latin typeface="Lucida Sans Unicode"/>
                <a:cs typeface="Lucida Sans Unicode"/>
              </a:rPr>
              <a:t>e</a:t>
            </a:r>
            <a:r>
              <a:rPr sz="1150" spc="-45" dirty="0">
                <a:solidFill>
                  <a:srgbClr val="050A2F"/>
                </a:solidFill>
                <a:latin typeface="Lucida Sans Unicode"/>
                <a:cs typeface="Lucida Sans Unicode"/>
              </a:rPr>
              <a:t> </a:t>
            </a:r>
            <a:r>
              <a:rPr sz="1150" spc="-25" dirty="0">
                <a:solidFill>
                  <a:srgbClr val="050A2F"/>
                </a:solidFill>
                <a:latin typeface="Lucida Sans Unicode"/>
                <a:cs typeface="Lucida Sans Unicode"/>
              </a:rPr>
              <a:t>i</a:t>
            </a:r>
            <a:r>
              <a:rPr sz="1150" spc="5" dirty="0">
                <a:solidFill>
                  <a:srgbClr val="050A2F"/>
                </a:solidFill>
                <a:latin typeface="Lucida Sans Unicode"/>
                <a:cs typeface="Lucida Sans Unicode"/>
              </a:rPr>
              <a:t>n</a:t>
            </a:r>
            <a:r>
              <a:rPr sz="1150" spc="-85" dirty="0">
                <a:solidFill>
                  <a:srgbClr val="050A2F"/>
                </a:solidFill>
                <a:latin typeface="Lucida Sans Unicode"/>
                <a:cs typeface="Lucida Sans Unicode"/>
              </a:rPr>
              <a:t> </a:t>
            </a:r>
            <a:r>
              <a:rPr sz="1150" spc="55" dirty="0">
                <a:solidFill>
                  <a:srgbClr val="050A2F"/>
                </a:solidFill>
                <a:latin typeface="Lucida Sans Unicode"/>
                <a:cs typeface="Lucida Sans Unicode"/>
              </a:rPr>
              <a:t>t</a:t>
            </a:r>
            <a:r>
              <a:rPr sz="1150" spc="-10" dirty="0">
                <a:solidFill>
                  <a:srgbClr val="050A2F"/>
                </a:solidFill>
                <a:latin typeface="Lucida Sans Unicode"/>
                <a:cs typeface="Lucida Sans Unicode"/>
              </a:rPr>
              <a:t>h</a:t>
            </a:r>
            <a:r>
              <a:rPr sz="1150" spc="-25" dirty="0">
                <a:solidFill>
                  <a:srgbClr val="050A2F"/>
                </a:solidFill>
                <a:latin typeface="Lucida Sans Unicode"/>
                <a:cs typeface="Lucida Sans Unicode"/>
              </a:rPr>
              <a:t>i</a:t>
            </a:r>
            <a:r>
              <a:rPr sz="1150" spc="-10" dirty="0">
                <a:solidFill>
                  <a:srgbClr val="050A2F"/>
                </a:solidFill>
                <a:latin typeface="Lucida Sans Unicode"/>
                <a:cs typeface="Lucida Sans Unicode"/>
              </a:rPr>
              <a:t>s</a:t>
            </a:r>
            <a:r>
              <a:rPr sz="1150" spc="-75" dirty="0">
                <a:solidFill>
                  <a:srgbClr val="050A2F"/>
                </a:solidFill>
                <a:latin typeface="Lucida Sans Unicode"/>
                <a:cs typeface="Lucida Sans Unicode"/>
              </a:rPr>
              <a:t> </a:t>
            </a:r>
            <a:r>
              <a:rPr sz="1150" spc="10" dirty="0">
                <a:solidFill>
                  <a:srgbClr val="050A2F"/>
                </a:solidFill>
                <a:latin typeface="Lucida Sans Unicode"/>
                <a:cs typeface="Lucida Sans Unicode"/>
              </a:rPr>
              <a:t>a</a:t>
            </a:r>
            <a:r>
              <a:rPr sz="1150" dirty="0">
                <a:solidFill>
                  <a:srgbClr val="050A2F"/>
                </a:solidFill>
                <a:latin typeface="Lucida Sans Unicode"/>
                <a:cs typeface="Lucida Sans Unicode"/>
              </a:rPr>
              <a:t>r</a:t>
            </a:r>
            <a:r>
              <a:rPr sz="1150" spc="30" dirty="0">
                <a:solidFill>
                  <a:srgbClr val="050A2F"/>
                </a:solidFill>
                <a:latin typeface="Lucida Sans Unicode"/>
                <a:cs typeface="Lucida Sans Unicode"/>
              </a:rPr>
              <a:t>e</a:t>
            </a:r>
            <a:r>
              <a:rPr sz="1150" spc="10" dirty="0">
                <a:solidFill>
                  <a:srgbClr val="050A2F"/>
                </a:solidFill>
                <a:latin typeface="Lucida Sans Unicode"/>
                <a:cs typeface="Lucida Sans Unicode"/>
              </a:rPr>
              <a:t>a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7525" y="3036901"/>
            <a:ext cx="5074920" cy="2813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20" dirty="0">
                <a:latin typeface="Arial"/>
                <a:cs typeface="Arial"/>
              </a:rPr>
              <a:t>M</a:t>
            </a:r>
            <a:r>
              <a:rPr sz="1400" b="1" spc="-114" dirty="0">
                <a:latin typeface="Arial"/>
                <a:cs typeface="Arial"/>
              </a:rPr>
              <a:t>u</a:t>
            </a:r>
            <a:r>
              <a:rPr sz="1400" b="1" spc="-70" dirty="0">
                <a:latin typeface="Arial"/>
                <a:cs typeface="Arial"/>
              </a:rPr>
              <a:t>l</a:t>
            </a:r>
            <a:r>
              <a:rPr sz="1400" b="1" spc="175" dirty="0">
                <a:latin typeface="Arial"/>
                <a:cs typeface="Arial"/>
              </a:rPr>
              <a:t>t</a:t>
            </a:r>
            <a:r>
              <a:rPr sz="1400" b="1" spc="-55" dirty="0">
                <a:latin typeface="Arial"/>
                <a:cs typeface="Arial"/>
              </a:rPr>
              <a:t>i</a:t>
            </a:r>
            <a:r>
              <a:rPr sz="1400" b="1" spc="-85" dirty="0">
                <a:latin typeface="Arial"/>
                <a:cs typeface="Arial"/>
              </a:rPr>
              <a:t>m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spc="-60" dirty="0">
                <a:latin typeface="Arial"/>
                <a:cs typeface="Arial"/>
              </a:rPr>
              <a:t>d</a:t>
            </a:r>
            <a:r>
              <a:rPr sz="1400" b="1" spc="-55" dirty="0">
                <a:latin typeface="Arial"/>
                <a:cs typeface="Arial"/>
              </a:rPr>
              <a:t>i</a:t>
            </a:r>
            <a:r>
              <a:rPr sz="1400" b="1" spc="45" dirty="0">
                <a:latin typeface="Arial"/>
                <a:cs typeface="Arial"/>
              </a:rPr>
              <a:t>a</a:t>
            </a:r>
            <a:r>
              <a:rPr sz="1400" b="1" spc="-150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C</a:t>
            </a:r>
            <a:r>
              <a:rPr sz="1400" b="1" spc="-75" dirty="0">
                <a:latin typeface="Arial"/>
                <a:cs typeface="Arial"/>
              </a:rPr>
              <a:t>o</a:t>
            </a:r>
            <a:r>
              <a:rPr sz="1400" b="1" spc="-70" dirty="0">
                <a:latin typeface="Arial"/>
                <a:cs typeface="Arial"/>
              </a:rPr>
              <a:t>mm</a:t>
            </a:r>
            <a:r>
              <a:rPr sz="1400" b="1" spc="-105" dirty="0">
                <a:latin typeface="Arial"/>
                <a:cs typeface="Arial"/>
              </a:rPr>
              <a:t>un</a:t>
            </a:r>
            <a:r>
              <a:rPr sz="1400" b="1" spc="-55" dirty="0">
                <a:latin typeface="Arial"/>
                <a:cs typeface="Arial"/>
              </a:rPr>
              <a:t>i</a:t>
            </a:r>
            <a:r>
              <a:rPr sz="1400" b="1" spc="-40" dirty="0">
                <a:latin typeface="Arial"/>
                <a:cs typeface="Arial"/>
              </a:rPr>
              <a:t>c</a:t>
            </a:r>
            <a:r>
              <a:rPr sz="1400" b="1" spc="45" dirty="0">
                <a:latin typeface="Arial"/>
                <a:cs typeface="Arial"/>
              </a:rPr>
              <a:t>a</a:t>
            </a:r>
            <a:r>
              <a:rPr sz="1400" b="1" spc="175" dirty="0">
                <a:latin typeface="Arial"/>
                <a:cs typeface="Arial"/>
              </a:rPr>
              <a:t>t</a:t>
            </a:r>
            <a:r>
              <a:rPr sz="1400" b="1" spc="-55" dirty="0">
                <a:latin typeface="Arial"/>
                <a:cs typeface="Arial"/>
              </a:rPr>
              <a:t>i</a:t>
            </a:r>
            <a:r>
              <a:rPr sz="1400" b="1" spc="-75" dirty="0">
                <a:latin typeface="Arial"/>
                <a:cs typeface="Arial"/>
              </a:rPr>
              <a:t>o</a:t>
            </a:r>
            <a:r>
              <a:rPr sz="1400" b="1" spc="-105" dirty="0">
                <a:latin typeface="Arial"/>
                <a:cs typeface="Arial"/>
              </a:rPr>
              <a:t>n</a:t>
            </a:r>
            <a:r>
              <a:rPr sz="1400" b="1" spc="-165" dirty="0">
                <a:latin typeface="Arial"/>
                <a:cs typeface="Arial"/>
              </a:rPr>
              <a:t> </a:t>
            </a:r>
            <a:r>
              <a:rPr sz="1400" b="1" spc="-70" dirty="0">
                <a:latin typeface="Arial"/>
                <a:cs typeface="Arial"/>
              </a:rPr>
              <a:t>S</a:t>
            </a:r>
            <a:r>
              <a:rPr sz="1400" b="1" spc="-25" dirty="0">
                <a:latin typeface="Arial"/>
                <a:cs typeface="Arial"/>
              </a:rPr>
              <a:t>e</a:t>
            </a:r>
            <a:r>
              <a:rPr sz="1400" b="1" spc="110" dirty="0">
                <a:latin typeface="Arial"/>
                <a:cs typeface="Arial"/>
              </a:rPr>
              <a:t>r</a:t>
            </a:r>
            <a:r>
              <a:rPr sz="1400" b="1" spc="-25" dirty="0">
                <a:latin typeface="Arial"/>
                <a:cs typeface="Arial"/>
              </a:rPr>
              <a:t>v</a:t>
            </a:r>
            <a:r>
              <a:rPr sz="1400" b="1" spc="-55" dirty="0">
                <a:latin typeface="Arial"/>
                <a:cs typeface="Arial"/>
              </a:rPr>
              <a:t>i</a:t>
            </a:r>
            <a:r>
              <a:rPr sz="1400" b="1" spc="-25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spc="-90" dirty="0"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 marL="1071880">
              <a:lnSpc>
                <a:spcPct val="100000"/>
              </a:lnSpc>
              <a:spcBef>
                <a:spcPts val="890"/>
              </a:spcBef>
            </a:pPr>
            <a:r>
              <a:rPr sz="1200" spc="-15" dirty="0">
                <a:solidFill>
                  <a:srgbClr val="050A2F"/>
                </a:solidFill>
                <a:latin typeface="Lucida Sans Unicode"/>
                <a:cs typeface="Lucida Sans Unicode"/>
              </a:rPr>
              <a:t>Au</a:t>
            </a:r>
            <a:r>
              <a:rPr sz="1200" spc="-75" dirty="0">
                <a:solidFill>
                  <a:srgbClr val="050A2F"/>
                </a:solidFill>
                <a:latin typeface="Lucida Sans Unicode"/>
                <a:cs typeface="Lucida Sans Unicode"/>
              </a:rPr>
              <a:t>g</a:t>
            </a:r>
            <a:r>
              <a:rPr sz="1200" spc="-55" dirty="0">
                <a:solidFill>
                  <a:srgbClr val="050A2F"/>
                </a:solidFill>
                <a:latin typeface="Lucida Sans Unicode"/>
                <a:cs typeface="Lucida Sans Unicode"/>
              </a:rPr>
              <a:t> </a:t>
            </a:r>
            <a:r>
              <a:rPr sz="1200" spc="-90" dirty="0">
                <a:solidFill>
                  <a:srgbClr val="050A2F"/>
                </a:solidFill>
                <a:latin typeface="Lucida Sans Unicode"/>
                <a:cs typeface="Lucida Sans Unicode"/>
              </a:rPr>
              <a:t>2</a:t>
            </a:r>
            <a:r>
              <a:rPr sz="1200" spc="95" dirty="0">
                <a:solidFill>
                  <a:srgbClr val="050A2F"/>
                </a:solidFill>
                <a:latin typeface="Lucida Sans Unicode"/>
                <a:cs typeface="Lucida Sans Unicode"/>
              </a:rPr>
              <a:t>0</a:t>
            </a:r>
            <a:r>
              <a:rPr sz="1200" spc="-90" dirty="0">
                <a:solidFill>
                  <a:srgbClr val="050A2F"/>
                </a:solidFill>
                <a:latin typeface="Lucida Sans Unicode"/>
                <a:cs typeface="Lucida Sans Unicode"/>
              </a:rPr>
              <a:t>2</a:t>
            </a:r>
            <a:r>
              <a:rPr sz="1200" spc="100" dirty="0">
                <a:solidFill>
                  <a:srgbClr val="050A2F"/>
                </a:solidFill>
                <a:latin typeface="Lucida Sans Unicode"/>
                <a:cs typeface="Lucida Sans Unicode"/>
              </a:rPr>
              <a:t>0</a:t>
            </a:r>
            <a:endParaRPr sz="12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150" dirty="0">
              <a:latin typeface="Lucida Sans Unicode"/>
              <a:cs typeface="Lucida Sans Unicode"/>
            </a:endParaRPr>
          </a:p>
          <a:p>
            <a:pPr marL="376555" indent="-125730">
              <a:lnSpc>
                <a:spcPct val="100000"/>
              </a:lnSpc>
              <a:buFont typeface="Arial MT"/>
              <a:buChar char="•"/>
              <a:tabLst>
                <a:tab pos="377190" algn="l"/>
              </a:tabLst>
            </a:pPr>
            <a:r>
              <a:rPr sz="1150" spc="-15" dirty="0">
                <a:solidFill>
                  <a:srgbClr val="050A2F"/>
                </a:solidFill>
                <a:latin typeface="Tahoma"/>
                <a:cs typeface="Tahoma"/>
              </a:rPr>
              <a:t>D</a:t>
            </a:r>
            <a:r>
              <a:rPr sz="1150" spc="20" dirty="0">
                <a:solidFill>
                  <a:srgbClr val="050A2F"/>
                </a:solidFill>
                <a:latin typeface="Tahoma"/>
                <a:cs typeface="Tahoma"/>
              </a:rPr>
              <a:t>a</a:t>
            </a:r>
            <a:r>
              <a:rPr sz="1150" spc="65" dirty="0">
                <a:solidFill>
                  <a:srgbClr val="050A2F"/>
                </a:solidFill>
                <a:latin typeface="Tahoma"/>
                <a:cs typeface="Tahoma"/>
              </a:rPr>
              <a:t>t</a:t>
            </a:r>
            <a:r>
              <a:rPr sz="1150" spc="25" dirty="0">
                <a:solidFill>
                  <a:srgbClr val="050A2F"/>
                </a:solidFill>
                <a:latin typeface="Tahoma"/>
                <a:cs typeface="Tahoma"/>
              </a:rPr>
              <a:t>a</a:t>
            </a:r>
            <a:r>
              <a:rPr sz="1150" spc="-95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150" spc="10" dirty="0">
                <a:solidFill>
                  <a:srgbClr val="050A2F"/>
                </a:solidFill>
                <a:latin typeface="Tahoma"/>
                <a:cs typeface="Tahoma"/>
              </a:rPr>
              <a:t>S</a:t>
            </a:r>
            <a:r>
              <a:rPr sz="1150" spc="-15" dirty="0">
                <a:solidFill>
                  <a:srgbClr val="050A2F"/>
                </a:solidFill>
                <a:latin typeface="Tahoma"/>
                <a:cs typeface="Tahoma"/>
              </a:rPr>
              <a:t>e</a:t>
            </a:r>
            <a:r>
              <a:rPr sz="1150" spc="75" dirty="0">
                <a:solidFill>
                  <a:srgbClr val="050A2F"/>
                </a:solidFill>
                <a:latin typeface="Tahoma"/>
                <a:cs typeface="Tahoma"/>
              </a:rPr>
              <a:t>t</a:t>
            </a:r>
            <a:r>
              <a:rPr sz="1150" spc="-110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150" spc="-50" dirty="0">
                <a:solidFill>
                  <a:srgbClr val="050A2F"/>
                </a:solidFill>
                <a:latin typeface="Tahoma"/>
                <a:cs typeface="Tahoma"/>
              </a:rPr>
              <a:t>U</a:t>
            </a:r>
            <a:r>
              <a:rPr sz="1150" spc="5" dirty="0">
                <a:solidFill>
                  <a:srgbClr val="050A2F"/>
                </a:solidFill>
                <a:latin typeface="Tahoma"/>
                <a:cs typeface="Tahoma"/>
              </a:rPr>
              <a:t>s</a:t>
            </a:r>
            <a:r>
              <a:rPr sz="1150" spc="-5" dirty="0">
                <a:solidFill>
                  <a:srgbClr val="050A2F"/>
                </a:solidFill>
                <a:latin typeface="Tahoma"/>
                <a:cs typeface="Tahoma"/>
              </a:rPr>
              <a:t>e</a:t>
            </a:r>
            <a:r>
              <a:rPr sz="1150" dirty="0">
                <a:solidFill>
                  <a:srgbClr val="050A2F"/>
                </a:solidFill>
                <a:latin typeface="Tahoma"/>
                <a:cs typeface="Tahoma"/>
              </a:rPr>
              <a:t>d</a:t>
            </a:r>
            <a:r>
              <a:rPr sz="1150" spc="-105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150" spc="-185" dirty="0">
                <a:solidFill>
                  <a:srgbClr val="050A2F"/>
                </a:solidFill>
                <a:latin typeface="Tahoma"/>
                <a:cs typeface="Tahoma"/>
              </a:rPr>
              <a:t>:</a:t>
            </a:r>
            <a:endParaRPr sz="11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050A2F"/>
              </a:buClr>
              <a:buFont typeface="Arial MT"/>
              <a:buChar char="•"/>
            </a:pPr>
            <a:endParaRPr sz="1300" dirty="0">
              <a:latin typeface="Tahoma"/>
              <a:cs typeface="Tahoma"/>
            </a:endParaRPr>
          </a:p>
          <a:p>
            <a:pPr marL="376555" indent="-125730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377190" algn="l"/>
              </a:tabLst>
            </a:pPr>
            <a:r>
              <a:rPr sz="1150" spc="25" dirty="0">
                <a:solidFill>
                  <a:srgbClr val="050A2F"/>
                </a:solidFill>
                <a:latin typeface="Tahoma"/>
                <a:cs typeface="Tahoma"/>
              </a:rPr>
              <a:t>P</a:t>
            </a:r>
            <a:r>
              <a:rPr sz="1150" spc="45" dirty="0">
                <a:solidFill>
                  <a:srgbClr val="050A2F"/>
                </a:solidFill>
                <a:latin typeface="Tahoma"/>
                <a:cs typeface="Tahoma"/>
              </a:rPr>
              <a:t>r</a:t>
            </a:r>
            <a:r>
              <a:rPr sz="1150" dirty="0">
                <a:solidFill>
                  <a:srgbClr val="050A2F"/>
                </a:solidFill>
                <a:latin typeface="Tahoma"/>
                <a:cs typeface="Tahoma"/>
              </a:rPr>
              <a:t>o</a:t>
            </a:r>
            <a:r>
              <a:rPr sz="1150" spc="-10" dirty="0">
                <a:solidFill>
                  <a:srgbClr val="050A2F"/>
                </a:solidFill>
                <a:latin typeface="Tahoma"/>
                <a:cs typeface="Tahoma"/>
              </a:rPr>
              <a:t>p</a:t>
            </a:r>
            <a:r>
              <a:rPr sz="1150" dirty="0">
                <a:solidFill>
                  <a:srgbClr val="050A2F"/>
                </a:solidFill>
                <a:latin typeface="Tahoma"/>
                <a:cs typeface="Tahoma"/>
              </a:rPr>
              <a:t>o</a:t>
            </a:r>
            <a:r>
              <a:rPr sz="1150" spc="5" dirty="0">
                <a:solidFill>
                  <a:srgbClr val="050A2F"/>
                </a:solidFill>
                <a:latin typeface="Tahoma"/>
                <a:cs typeface="Tahoma"/>
              </a:rPr>
              <a:t>s</a:t>
            </a:r>
            <a:r>
              <a:rPr sz="1150" spc="-5" dirty="0">
                <a:solidFill>
                  <a:srgbClr val="050A2F"/>
                </a:solidFill>
                <a:latin typeface="Tahoma"/>
                <a:cs typeface="Tahoma"/>
              </a:rPr>
              <a:t>e</a:t>
            </a:r>
            <a:r>
              <a:rPr sz="1150" dirty="0">
                <a:solidFill>
                  <a:srgbClr val="050A2F"/>
                </a:solidFill>
                <a:latin typeface="Tahoma"/>
                <a:cs typeface="Tahoma"/>
              </a:rPr>
              <a:t>d</a:t>
            </a:r>
            <a:r>
              <a:rPr sz="1150" spc="-105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150" spc="50" dirty="0">
                <a:solidFill>
                  <a:srgbClr val="050A2F"/>
                </a:solidFill>
                <a:latin typeface="Tahoma"/>
                <a:cs typeface="Tahoma"/>
              </a:rPr>
              <a:t>M</a:t>
            </a:r>
            <a:r>
              <a:rPr sz="1150" spc="-5" dirty="0">
                <a:solidFill>
                  <a:srgbClr val="050A2F"/>
                </a:solidFill>
                <a:latin typeface="Tahoma"/>
                <a:cs typeface="Tahoma"/>
              </a:rPr>
              <a:t>e</a:t>
            </a:r>
            <a:r>
              <a:rPr sz="1150" spc="65" dirty="0">
                <a:solidFill>
                  <a:srgbClr val="050A2F"/>
                </a:solidFill>
                <a:latin typeface="Tahoma"/>
                <a:cs typeface="Tahoma"/>
              </a:rPr>
              <a:t>t</a:t>
            </a:r>
            <a:r>
              <a:rPr sz="1150" spc="-65" dirty="0">
                <a:solidFill>
                  <a:srgbClr val="050A2F"/>
                </a:solidFill>
                <a:latin typeface="Tahoma"/>
                <a:cs typeface="Tahoma"/>
              </a:rPr>
              <a:t>h</a:t>
            </a:r>
            <a:r>
              <a:rPr sz="1150" spc="-15" dirty="0">
                <a:solidFill>
                  <a:srgbClr val="050A2F"/>
                </a:solidFill>
                <a:latin typeface="Tahoma"/>
                <a:cs typeface="Tahoma"/>
              </a:rPr>
              <a:t>o</a:t>
            </a:r>
            <a:r>
              <a:rPr sz="1150" dirty="0">
                <a:solidFill>
                  <a:srgbClr val="050A2F"/>
                </a:solidFill>
                <a:latin typeface="Tahoma"/>
                <a:cs typeface="Tahoma"/>
              </a:rPr>
              <a:t>d</a:t>
            </a:r>
            <a:r>
              <a:rPr sz="1150" spc="10" dirty="0">
                <a:solidFill>
                  <a:srgbClr val="050A2F"/>
                </a:solidFill>
                <a:latin typeface="Tahoma"/>
                <a:cs typeface="Tahoma"/>
              </a:rPr>
              <a:t>s</a:t>
            </a:r>
            <a:r>
              <a:rPr sz="1150" spc="-110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150" spc="-185" dirty="0">
                <a:solidFill>
                  <a:srgbClr val="050A2F"/>
                </a:solidFill>
                <a:latin typeface="Tahoma"/>
                <a:cs typeface="Tahoma"/>
              </a:rPr>
              <a:t>:</a:t>
            </a:r>
            <a:r>
              <a:rPr sz="1150" spc="-110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150" spc="-190" dirty="0">
                <a:solidFill>
                  <a:srgbClr val="050A2F"/>
                </a:solidFill>
                <a:latin typeface="Tahoma"/>
                <a:cs typeface="Tahoma"/>
              </a:rPr>
              <a:t>I</a:t>
            </a:r>
            <a:r>
              <a:rPr sz="1150" spc="65" dirty="0">
                <a:solidFill>
                  <a:srgbClr val="050A2F"/>
                </a:solidFill>
                <a:latin typeface="Tahoma"/>
                <a:cs typeface="Tahoma"/>
              </a:rPr>
              <a:t>t</a:t>
            </a:r>
            <a:r>
              <a:rPr sz="1150" spc="5" dirty="0">
                <a:solidFill>
                  <a:srgbClr val="050A2F"/>
                </a:solidFill>
                <a:latin typeface="Tahoma"/>
                <a:cs typeface="Tahoma"/>
              </a:rPr>
              <a:t>s</a:t>
            </a:r>
            <a:r>
              <a:rPr sz="1150" spc="-5" dirty="0">
                <a:solidFill>
                  <a:srgbClr val="050A2F"/>
                </a:solidFill>
                <a:latin typeface="Tahoma"/>
                <a:cs typeface="Tahoma"/>
              </a:rPr>
              <a:t>e</a:t>
            </a:r>
            <a:r>
              <a:rPr sz="1150" spc="-70" dirty="0">
                <a:solidFill>
                  <a:srgbClr val="050A2F"/>
                </a:solidFill>
                <a:latin typeface="Tahoma"/>
                <a:cs typeface="Tahoma"/>
              </a:rPr>
              <a:t>l</a:t>
            </a:r>
            <a:r>
              <a:rPr sz="1150" spc="100" dirty="0">
                <a:solidFill>
                  <a:srgbClr val="050A2F"/>
                </a:solidFill>
                <a:latin typeface="Tahoma"/>
                <a:cs typeface="Tahoma"/>
              </a:rPr>
              <a:t>f</a:t>
            </a:r>
            <a:r>
              <a:rPr sz="1150" spc="-110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150" spc="-35" dirty="0">
                <a:solidFill>
                  <a:srgbClr val="050A2F"/>
                </a:solidFill>
                <a:latin typeface="Tahoma"/>
                <a:cs typeface="Tahoma"/>
              </a:rPr>
              <a:t>i</a:t>
            </a:r>
            <a:r>
              <a:rPr sz="1150" spc="-75" dirty="0">
                <a:solidFill>
                  <a:srgbClr val="050A2F"/>
                </a:solidFill>
                <a:latin typeface="Tahoma"/>
                <a:cs typeface="Tahoma"/>
              </a:rPr>
              <a:t>n</a:t>
            </a:r>
            <a:r>
              <a:rPr sz="1150" spc="105" dirty="0">
                <a:solidFill>
                  <a:srgbClr val="050A2F"/>
                </a:solidFill>
                <a:latin typeface="Tahoma"/>
                <a:cs typeface="Tahoma"/>
              </a:rPr>
              <a:t>f</a:t>
            </a:r>
            <a:r>
              <a:rPr sz="1150" spc="-15" dirty="0">
                <a:solidFill>
                  <a:srgbClr val="050A2F"/>
                </a:solidFill>
                <a:latin typeface="Tahoma"/>
                <a:cs typeface="Tahoma"/>
              </a:rPr>
              <a:t>o</a:t>
            </a:r>
            <a:r>
              <a:rPr sz="1150" spc="45" dirty="0">
                <a:solidFill>
                  <a:srgbClr val="050A2F"/>
                </a:solidFill>
                <a:latin typeface="Tahoma"/>
                <a:cs typeface="Tahoma"/>
              </a:rPr>
              <a:t>r</a:t>
            </a:r>
            <a:r>
              <a:rPr sz="1150" spc="-25" dirty="0">
                <a:solidFill>
                  <a:srgbClr val="050A2F"/>
                </a:solidFill>
                <a:latin typeface="Tahoma"/>
                <a:cs typeface="Tahoma"/>
              </a:rPr>
              <a:t>m</a:t>
            </a:r>
            <a:r>
              <a:rPr sz="1150" spc="10" dirty="0">
                <a:solidFill>
                  <a:srgbClr val="050A2F"/>
                </a:solidFill>
                <a:latin typeface="Tahoma"/>
                <a:cs typeface="Tahoma"/>
              </a:rPr>
              <a:t>a</a:t>
            </a:r>
            <a:r>
              <a:rPr sz="1150" spc="80" dirty="0">
                <a:solidFill>
                  <a:srgbClr val="050A2F"/>
                </a:solidFill>
                <a:latin typeface="Tahoma"/>
                <a:cs typeface="Tahoma"/>
              </a:rPr>
              <a:t>t</a:t>
            </a:r>
            <a:r>
              <a:rPr sz="1150" spc="-45" dirty="0">
                <a:solidFill>
                  <a:srgbClr val="050A2F"/>
                </a:solidFill>
                <a:latin typeface="Tahoma"/>
                <a:cs typeface="Tahoma"/>
              </a:rPr>
              <a:t>i</a:t>
            </a:r>
            <a:r>
              <a:rPr sz="1150" dirty="0">
                <a:solidFill>
                  <a:srgbClr val="050A2F"/>
                </a:solidFill>
                <a:latin typeface="Tahoma"/>
                <a:cs typeface="Tahoma"/>
              </a:rPr>
              <a:t>o</a:t>
            </a:r>
            <a:r>
              <a:rPr sz="1150" spc="-70" dirty="0">
                <a:solidFill>
                  <a:srgbClr val="050A2F"/>
                </a:solidFill>
                <a:latin typeface="Tahoma"/>
                <a:cs typeface="Tahoma"/>
              </a:rPr>
              <a:t>n</a:t>
            </a:r>
            <a:r>
              <a:rPr sz="1150" spc="-120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150" spc="10" dirty="0">
                <a:solidFill>
                  <a:srgbClr val="050A2F"/>
                </a:solidFill>
                <a:latin typeface="Tahoma"/>
                <a:cs typeface="Tahoma"/>
              </a:rPr>
              <a:t>a</a:t>
            </a:r>
            <a:r>
              <a:rPr sz="1150" spc="-65" dirty="0">
                <a:solidFill>
                  <a:srgbClr val="050A2F"/>
                </a:solidFill>
                <a:latin typeface="Tahoma"/>
                <a:cs typeface="Tahoma"/>
              </a:rPr>
              <a:t>n</a:t>
            </a:r>
            <a:r>
              <a:rPr sz="1150" dirty="0">
                <a:solidFill>
                  <a:srgbClr val="050A2F"/>
                </a:solidFill>
                <a:latin typeface="Tahoma"/>
                <a:cs typeface="Tahoma"/>
              </a:rPr>
              <a:t>d</a:t>
            </a:r>
            <a:r>
              <a:rPr sz="1150" spc="-105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150" spc="-45" dirty="0">
                <a:solidFill>
                  <a:srgbClr val="050A2F"/>
                </a:solidFill>
                <a:latin typeface="Tahoma"/>
                <a:cs typeface="Tahoma"/>
              </a:rPr>
              <a:t>E</a:t>
            </a:r>
            <a:r>
              <a:rPr sz="1150" spc="-75" dirty="0">
                <a:solidFill>
                  <a:srgbClr val="050A2F"/>
                </a:solidFill>
                <a:latin typeface="Tahoma"/>
                <a:cs typeface="Tahoma"/>
              </a:rPr>
              <a:t>n</a:t>
            </a:r>
            <a:r>
              <a:rPr sz="1150" spc="65" dirty="0">
                <a:solidFill>
                  <a:srgbClr val="050A2F"/>
                </a:solidFill>
                <a:latin typeface="Tahoma"/>
                <a:cs typeface="Tahoma"/>
              </a:rPr>
              <a:t>t</a:t>
            </a:r>
            <a:r>
              <a:rPr sz="1150" spc="60" dirty="0">
                <a:solidFill>
                  <a:srgbClr val="050A2F"/>
                </a:solidFill>
                <a:latin typeface="Tahoma"/>
                <a:cs typeface="Tahoma"/>
              </a:rPr>
              <a:t>r</a:t>
            </a:r>
            <a:r>
              <a:rPr sz="1150" spc="-15" dirty="0">
                <a:solidFill>
                  <a:srgbClr val="050A2F"/>
                </a:solidFill>
                <a:latin typeface="Tahoma"/>
                <a:cs typeface="Tahoma"/>
              </a:rPr>
              <a:t>o</a:t>
            </a:r>
            <a:r>
              <a:rPr sz="1150" dirty="0">
                <a:solidFill>
                  <a:srgbClr val="050A2F"/>
                </a:solidFill>
                <a:latin typeface="Tahoma"/>
                <a:cs typeface="Tahoma"/>
              </a:rPr>
              <a:t>p</a:t>
            </a:r>
            <a:r>
              <a:rPr sz="1150" spc="-5" dirty="0">
                <a:solidFill>
                  <a:srgbClr val="050A2F"/>
                </a:solidFill>
                <a:latin typeface="Tahoma"/>
                <a:cs typeface="Tahoma"/>
              </a:rPr>
              <a:t>y</a:t>
            </a:r>
            <a:endParaRPr sz="1150" dirty="0">
              <a:latin typeface="Tahoma"/>
              <a:cs typeface="Tahoma"/>
            </a:endParaRPr>
          </a:p>
          <a:p>
            <a:pPr marL="376555" indent="-125730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377190" algn="l"/>
              </a:tabLst>
            </a:pPr>
            <a:r>
              <a:rPr sz="1150" spc="5" dirty="0">
                <a:solidFill>
                  <a:srgbClr val="050A2F"/>
                </a:solidFill>
                <a:latin typeface="Tahoma"/>
                <a:cs typeface="Tahoma"/>
              </a:rPr>
              <a:t>R</a:t>
            </a:r>
            <a:r>
              <a:rPr sz="1150" spc="-15" dirty="0">
                <a:solidFill>
                  <a:srgbClr val="050A2F"/>
                </a:solidFill>
                <a:latin typeface="Tahoma"/>
                <a:cs typeface="Tahoma"/>
              </a:rPr>
              <a:t>e</a:t>
            </a:r>
            <a:r>
              <a:rPr sz="1150" spc="15" dirty="0">
                <a:solidFill>
                  <a:srgbClr val="050A2F"/>
                </a:solidFill>
                <a:latin typeface="Tahoma"/>
                <a:cs typeface="Tahoma"/>
              </a:rPr>
              <a:t>s</a:t>
            </a:r>
            <a:r>
              <a:rPr sz="1150" spc="-75" dirty="0">
                <a:solidFill>
                  <a:srgbClr val="050A2F"/>
                </a:solidFill>
                <a:latin typeface="Tahoma"/>
                <a:cs typeface="Tahoma"/>
              </a:rPr>
              <a:t>u</a:t>
            </a:r>
            <a:r>
              <a:rPr sz="1150" spc="-60" dirty="0">
                <a:solidFill>
                  <a:srgbClr val="050A2F"/>
                </a:solidFill>
                <a:latin typeface="Tahoma"/>
                <a:cs typeface="Tahoma"/>
              </a:rPr>
              <a:t>l</a:t>
            </a:r>
            <a:r>
              <a:rPr sz="1150" spc="65" dirty="0">
                <a:solidFill>
                  <a:srgbClr val="050A2F"/>
                </a:solidFill>
                <a:latin typeface="Tahoma"/>
                <a:cs typeface="Tahoma"/>
              </a:rPr>
              <a:t>t</a:t>
            </a:r>
            <a:r>
              <a:rPr sz="1150" spc="10" dirty="0">
                <a:solidFill>
                  <a:srgbClr val="050A2F"/>
                </a:solidFill>
                <a:latin typeface="Tahoma"/>
                <a:cs typeface="Tahoma"/>
              </a:rPr>
              <a:t>s</a:t>
            </a:r>
            <a:r>
              <a:rPr sz="1150" spc="-110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150" spc="25" dirty="0">
                <a:solidFill>
                  <a:srgbClr val="050A2F"/>
                </a:solidFill>
                <a:latin typeface="Tahoma"/>
                <a:cs typeface="Tahoma"/>
              </a:rPr>
              <a:t>P</a:t>
            </a:r>
            <a:r>
              <a:rPr sz="1150" spc="10" dirty="0">
                <a:solidFill>
                  <a:srgbClr val="050A2F"/>
                </a:solidFill>
                <a:latin typeface="Tahoma"/>
                <a:cs typeface="Tahoma"/>
              </a:rPr>
              <a:t>a</a:t>
            </a:r>
            <a:r>
              <a:rPr sz="1150" spc="45" dirty="0">
                <a:solidFill>
                  <a:srgbClr val="050A2F"/>
                </a:solidFill>
                <a:latin typeface="Tahoma"/>
                <a:cs typeface="Tahoma"/>
              </a:rPr>
              <a:t>r</a:t>
            </a:r>
            <a:r>
              <a:rPr sz="1150" spc="20" dirty="0">
                <a:solidFill>
                  <a:srgbClr val="050A2F"/>
                </a:solidFill>
                <a:latin typeface="Tahoma"/>
                <a:cs typeface="Tahoma"/>
              </a:rPr>
              <a:t>a</a:t>
            </a:r>
            <a:r>
              <a:rPr sz="1150" spc="-25" dirty="0">
                <a:solidFill>
                  <a:srgbClr val="050A2F"/>
                </a:solidFill>
                <a:latin typeface="Tahoma"/>
                <a:cs typeface="Tahoma"/>
              </a:rPr>
              <a:t>m</a:t>
            </a:r>
            <a:r>
              <a:rPr sz="1150" spc="-15" dirty="0">
                <a:solidFill>
                  <a:srgbClr val="050A2F"/>
                </a:solidFill>
                <a:latin typeface="Tahoma"/>
                <a:cs typeface="Tahoma"/>
              </a:rPr>
              <a:t>e</a:t>
            </a:r>
            <a:r>
              <a:rPr sz="1150" spc="65" dirty="0">
                <a:solidFill>
                  <a:srgbClr val="050A2F"/>
                </a:solidFill>
                <a:latin typeface="Tahoma"/>
                <a:cs typeface="Tahoma"/>
              </a:rPr>
              <a:t>t</a:t>
            </a:r>
            <a:r>
              <a:rPr sz="1150" spc="-5" dirty="0">
                <a:solidFill>
                  <a:srgbClr val="050A2F"/>
                </a:solidFill>
                <a:latin typeface="Tahoma"/>
                <a:cs typeface="Tahoma"/>
              </a:rPr>
              <a:t>e</a:t>
            </a:r>
            <a:r>
              <a:rPr sz="1150" spc="45" dirty="0">
                <a:solidFill>
                  <a:srgbClr val="050A2F"/>
                </a:solidFill>
                <a:latin typeface="Tahoma"/>
                <a:cs typeface="Tahoma"/>
              </a:rPr>
              <a:t>r</a:t>
            </a:r>
            <a:r>
              <a:rPr sz="1150" spc="10" dirty="0">
                <a:solidFill>
                  <a:srgbClr val="050A2F"/>
                </a:solidFill>
                <a:latin typeface="Tahoma"/>
                <a:cs typeface="Tahoma"/>
              </a:rPr>
              <a:t>s</a:t>
            </a:r>
            <a:r>
              <a:rPr sz="1150" spc="-95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150" spc="5" dirty="0">
                <a:solidFill>
                  <a:srgbClr val="050A2F"/>
                </a:solidFill>
                <a:latin typeface="Tahoma"/>
                <a:cs typeface="Tahoma"/>
              </a:rPr>
              <a:t>w</a:t>
            </a:r>
            <a:r>
              <a:rPr sz="1150" spc="-35" dirty="0">
                <a:solidFill>
                  <a:srgbClr val="050A2F"/>
                </a:solidFill>
                <a:latin typeface="Tahoma"/>
                <a:cs typeface="Tahoma"/>
              </a:rPr>
              <a:t>i</a:t>
            </a:r>
            <a:r>
              <a:rPr sz="1150" spc="65" dirty="0">
                <a:solidFill>
                  <a:srgbClr val="050A2F"/>
                </a:solidFill>
                <a:latin typeface="Tahoma"/>
                <a:cs typeface="Tahoma"/>
              </a:rPr>
              <a:t>t</a:t>
            </a:r>
            <a:r>
              <a:rPr sz="1150" spc="-70" dirty="0">
                <a:solidFill>
                  <a:srgbClr val="050A2F"/>
                </a:solidFill>
                <a:latin typeface="Tahoma"/>
                <a:cs typeface="Tahoma"/>
              </a:rPr>
              <a:t>h</a:t>
            </a:r>
            <a:r>
              <a:rPr sz="1150" spc="-120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150" spc="15" dirty="0">
                <a:solidFill>
                  <a:srgbClr val="050A2F"/>
                </a:solidFill>
                <a:latin typeface="Tahoma"/>
                <a:cs typeface="Tahoma"/>
              </a:rPr>
              <a:t>A</a:t>
            </a:r>
            <a:r>
              <a:rPr sz="1150" spc="60" dirty="0">
                <a:solidFill>
                  <a:srgbClr val="050A2F"/>
                </a:solidFill>
                <a:latin typeface="Tahoma"/>
                <a:cs typeface="Tahoma"/>
              </a:rPr>
              <a:t>c</a:t>
            </a:r>
            <a:r>
              <a:rPr sz="1150" spc="70" dirty="0">
                <a:solidFill>
                  <a:srgbClr val="050A2F"/>
                </a:solidFill>
                <a:latin typeface="Tahoma"/>
                <a:cs typeface="Tahoma"/>
              </a:rPr>
              <a:t>c</a:t>
            </a:r>
            <a:r>
              <a:rPr sz="1150" spc="-65" dirty="0">
                <a:solidFill>
                  <a:srgbClr val="050A2F"/>
                </a:solidFill>
                <a:latin typeface="Tahoma"/>
                <a:cs typeface="Tahoma"/>
              </a:rPr>
              <a:t>u</a:t>
            </a:r>
            <a:r>
              <a:rPr sz="1150" spc="45" dirty="0">
                <a:solidFill>
                  <a:srgbClr val="050A2F"/>
                </a:solidFill>
                <a:latin typeface="Tahoma"/>
                <a:cs typeface="Tahoma"/>
              </a:rPr>
              <a:t>r</a:t>
            </a:r>
            <a:r>
              <a:rPr sz="1150" spc="10" dirty="0">
                <a:solidFill>
                  <a:srgbClr val="050A2F"/>
                </a:solidFill>
                <a:latin typeface="Tahoma"/>
                <a:cs typeface="Tahoma"/>
              </a:rPr>
              <a:t>a</a:t>
            </a:r>
            <a:r>
              <a:rPr sz="1150" spc="70" dirty="0">
                <a:solidFill>
                  <a:srgbClr val="050A2F"/>
                </a:solidFill>
                <a:latin typeface="Tahoma"/>
                <a:cs typeface="Tahoma"/>
              </a:rPr>
              <a:t>c</a:t>
            </a:r>
            <a:r>
              <a:rPr sz="1150" spc="-5" dirty="0">
                <a:solidFill>
                  <a:srgbClr val="050A2F"/>
                </a:solidFill>
                <a:latin typeface="Tahoma"/>
                <a:cs typeface="Tahoma"/>
              </a:rPr>
              <a:t>y</a:t>
            </a:r>
            <a:r>
              <a:rPr sz="1150" spc="-130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150" spc="-185" dirty="0">
                <a:solidFill>
                  <a:srgbClr val="050A2F"/>
                </a:solidFill>
                <a:latin typeface="Tahoma"/>
                <a:cs typeface="Tahoma"/>
              </a:rPr>
              <a:t>:</a:t>
            </a:r>
            <a:endParaRPr sz="11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050A2F"/>
              </a:buClr>
              <a:buFont typeface="Arial MT"/>
              <a:buChar char="•"/>
            </a:pPr>
            <a:endParaRPr sz="1550" dirty="0">
              <a:latin typeface="Tahoma"/>
              <a:cs typeface="Tahoma"/>
            </a:endParaRPr>
          </a:p>
          <a:p>
            <a:pPr marL="376555" marR="5080" indent="-125095" algn="just">
              <a:lnSpc>
                <a:spcPct val="135700"/>
              </a:lnSpc>
              <a:buFont typeface="Arial MT"/>
              <a:buChar char="•"/>
              <a:tabLst>
                <a:tab pos="377190" algn="l"/>
              </a:tabLst>
            </a:pPr>
            <a:r>
              <a:rPr sz="1150" spc="-15" dirty="0">
                <a:solidFill>
                  <a:srgbClr val="050A2F"/>
                </a:solidFill>
                <a:latin typeface="Tahoma"/>
                <a:cs typeface="Tahoma"/>
              </a:rPr>
              <a:t>Future</a:t>
            </a:r>
            <a:r>
              <a:rPr sz="1150" spc="-125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150" spc="-10" dirty="0">
                <a:solidFill>
                  <a:srgbClr val="050A2F"/>
                </a:solidFill>
                <a:latin typeface="Tahoma"/>
                <a:cs typeface="Tahoma"/>
              </a:rPr>
              <a:t>Work</a:t>
            </a:r>
            <a:r>
              <a:rPr sz="1150" spc="-105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150" spc="-185" dirty="0">
                <a:solidFill>
                  <a:srgbClr val="050A2F"/>
                </a:solidFill>
                <a:latin typeface="Tahoma"/>
                <a:cs typeface="Tahoma"/>
              </a:rPr>
              <a:t>:</a:t>
            </a:r>
            <a:r>
              <a:rPr sz="1150" spc="-85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we</a:t>
            </a:r>
            <a:r>
              <a:rPr sz="1150" spc="-80" dirty="0">
                <a:latin typeface="Tahoma"/>
                <a:cs typeface="Tahoma"/>
              </a:rPr>
              <a:t> </a:t>
            </a:r>
            <a:r>
              <a:rPr sz="1150" spc="5" dirty="0">
                <a:latin typeface="Tahoma"/>
                <a:cs typeface="Tahoma"/>
              </a:rPr>
              <a:t>propose</a:t>
            </a:r>
            <a:r>
              <a:rPr sz="1150" spc="-65" dirty="0">
                <a:latin typeface="Tahoma"/>
                <a:cs typeface="Tahoma"/>
              </a:rPr>
              <a:t> </a:t>
            </a:r>
            <a:r>
              <a:rPr sz="1150" spc="25" dirty="0">
                <a:latin typeface="Tahoma"/>
                <a:cs typeface="Tahoma"/>
              </a:rPr>
              <a:t>a</a:t>
            </a:r>
            <a:r>
              <a:rPr sz="1150" spc="-9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method</a:t>
            </a:r>
            <a:r>
              <a:rPr sz="1150" spc="-70" dirty="0">
                <a:latin typeface="Tahoma"/>
                <a:cs typeface="Tahoma"/>
              </a:rPr>
              <a:t> </a:t>
            </a:r>
            <a:r>
              <a:rPr sz="1150" spc="20" dirty="0">
                <a:latin typeface="Tahoma"/>
                <a:cs typeface="Tahoma"/>
              </a:rPr>
              <a:t>that</a:t>
            </a:r>
            <a:r>
              <a:rPr sz="1150" spc="-70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by</a:t>
            </a:r>
            <a:r>
              <a:rPr sz="1150" spc="-85" dirty="0">
                <a:latin typeface="Tahoma"/>
                <a:cs typeface="Tahoma"/>
              </a:rPr>
              <a:t> </a:t>
            </a:r>
            <a:r>
              <a:rPr sz="1150" spc="5" dirty="0">
                <a:latin typeface="Tahoma"/>
                <a:cs typeface="Tahoma"/>
              </a:rPr>
              <a:t>pass</a:t>
            </a:r>
            <a:r>
              <a:rPr sz="1150" spc="-75" dirty="0">
                <a:latin typeface="Tahoma"/>
                <a:cs typeface="Tahoma"/>
              </a:rPr>
              <a:t> </a:t>
            </a:r>
            <a:r>
              <a:rPr sz="1150" spc="5" dirty="0">
                <a:latin typeface="Tahoma"/>
                <a:cs typeface="Tahoma"/>
              </a:rPr>
              <a:t>privacy</a:t>
            </a:r>
            <a:r>
              <a:rPr sz="1150" spc="-70" dirty="0">
                <a:latin typeface="Tahoma"/>
                <a:cs typeface="Tahoma"/>
              </a:rPr>
              <a:t> </a:t>
            </a:r>
            <a:r>
              <a:rPr sz="1150" spc="5" dirty="0">
                <a:latin typeface="Tahoma"/>
                <a:cs typeface="Tahoma"/>
              </a:rPr>
              <a:t>restriction,</a:t>
            </a:r>
            <a:r>
              <a:rPr sz="1150" spc="-55" dirty="0">
                <a:latin typeface="Tahoma"/>
                <a:cs typeface="Tahoma"/>
              </a:rPr>
              <a:t> </a:t>
            </a:r>
            <a:r>
              <a:rPr sz="1150" spc="-35" dirty="0">
                <a:latin typeface="Tahoma"/>
                <a:cs typeface="Tahoma"/>
              </a:rPr>
              <a:t>while </a:t>
            </a:r>
            <a:r>
              <a:rPr sz="1150" spc="-30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based</a:t>
            </a:r>
            <a:r>
              <a:rPr sz="1150" spc="-55" dirty="0">
                <a:latin typeface="Tahoma"/>
                <a:cs typeface="Tahoma"/>
              </a:rPr>
              <a:t> </a:t>
            </a:r>
            <a:r>
              <a:rPr sz="1150" spc="-40" dirty="0">
                <a:latin typeface="Tahoma"/>
                <a:cs typeface="Tahoma"/>
              </a:rPr>
              <a:t>on</a:t>
            </a:r>
            <a:r>
              <a:rPr sz="1150" spc="-95" dirty="0">
                <a:latin typeface="Tahoma"/>
                <a:cs typeface="Tahoma"/>
              </a:rPr>
              <a:t> </a:t>
            </a:r>
            <a:r>
              <a:rPr sz="1150" spc="-5" dirty="0">
                <a:latin typeface="Tahoma"/>
                <a:cs typeface="Tahoma"/>
              </a:rPr>
              <a:t>our</a:t>
            </a:r>
            <a:r>
              <a:rPr sz="1150" spc="-85" dirty="0">
                <a:latin typeface="Tahoma"/>
                <a:cs typeface="Tahoma"/>
              </a:rPr>
              <a:t> </a:t>
            </a:r>
            <a:r>
              <a:rPr sz="1150" spc="-25" dirty="0">
                <a:latin typeface="Tahoma"/>
                <a:cs typeface="Tahoma"/>
              </a:rPr>
              <a:t>initial</a:t>
            </a:r>
            <a:r>
              <a:rPr sz="1150" spc="-75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outcomes</a:t>
            </a:r>
            <a:r>
              <a:rPr sz="1150" spc="-70" dirty="0">
                <a:latin typeface="Tahoma"/>
                <a:cs typeface="Tahoma"/>
              </a:rPr>
              <a:t> </a:t>
            </a:r>
            <a:r>
              <a:rPr sz="1150" spc="20" dirty="0">
                <a:latin typeface="Tahoma"/>
                <a:cs typeface="Tahoma"/>
              </a:rPr>
              <a:t>it</a:t>
            </a:r>
            <a:r>
              <a:rPr sz="1150" spc="-95" dirty="0">
                <a:latin typeface="Tahoma"/>
                <a:cs typeface="Tahoma"/>
              </a:rPr>
              <a:t> </a:t>
            </a:r>
            <a:r>
              <a:rPr sz="1150" spc="-5" dirty="0">
                <a:latin typeface="Tahoma"/>
                <a:cs typeface="Tahoma"/>
              </a:rPr>
              <a:t>provides</a:t>
            </a:r>
            <a:r>
              <a:rPr sz="1150" spc="-60" dirty="0">
                <a:latin typeface="Tahoma"/>
                <a:cs typeface="Tahoma"/>
              </a:rPr>
              <a:t> </a:t>
            </a:r>
            <a:r>
              <a:rPr sz="1150" spc="-25" dirty="0">
                <a:latin typeface="Tahoma"/>
                <a:cs typeface="Tahoma"/>
              </a:rPr>
              <a:t>an</a:t>
            </a:r>
            <a:r>
              <a:rPr sz="1150" spc="-80" dirty="0">
                <a:latin typeface="Tahoma"/>
                <a:cs typeface="Tahoma"/>
              </a:rPr>
              <a:t> </a:t>
            </a:r>
            <a:r>
              <a:rPr sz="1150" spc="25" dirty="0">
                <a:latin typeface="Tahoma"/>
                <a:cs typeface="Tahoma"/>
              </a:rPr>
              <a:t>effective</a:t>
            </a:r>
            <a:r>
              <a:rPr sz="1150" spc="-50" dirty="0">
                <a:latin typeface="Tahoma"/>
                <a:cs typeface="Tahoma"/>
              </a:rPr>
              <a:t> </a:t>
            </a:r>
            <a:r>
              <a:rPr sz="1150" spc="-15" dirty="0">
                <a:latin typeface="Tahoma"/>
                <a:cs typeface="Tahoma"/>
              </a:rPr>
              <a:t>technique</a:t>
            </a:r>
            <a:r>
              <a:rPr sz="1150" spc="-60" dirty="0">
                <a:latin typeface="Tahoma"/>
                <a:cs typeface="Tahoma"/>
              </a:rPr>
              <a:t> </a:t>
            </a:r>
            <a:r>
              <a:rPr sz="1150" spc="30" dirty="0">
                <a:latin typeface="Tahoma"/>
                <a:cs typeface="Tahoma"/>
              </a:rPr>
              <a:t>to</a:t>
            </a:r>
            <a:r>
              <a:rPr sz="1150" spc="-100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identify </a:t>
            </a:r>
            <a:r>
              <a:rPr sz="1150" spc="-350" dirty="0">
                <a:latin typeface="Tahoma"/>
                <a:cs typeface="Tahoma"/>
              </a:rPr>
              <a:t> </a:t>
            </a:r>
            <a:r>
              <a:rPr sz="1150" spc="-25" dirty="0">
                <a:latin typeface="Tahoma"/>
                <a:cs typeface="Tahoma"/>
              </a:rPr>
              <a:t>uncommon</a:t>
            </a:r>
            <a:r>
              <a:rPr sz="1150" spc="-90" dirty="0">
                <a:latin typeface="Tahoma"/>
                <a:cs typeface="Tahoma"/>
              </a:rPr>
              <a:t> </a:t>
            </a:r>
            <a:r>
              <a:rPr sz="1150" spc="25" dirty="0">
                <a:latin typeface="Tahoma"/>
                <a:cs typeface="Tahoma"/>
              </a:rPr>
              <a:t>traffic.</a:t>
            </a:r>
            <a:endParaRPr sz="1150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08499" y="2721354"/>
            <a:ext cx="10979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5" dirty="0">
                <a:solidFill>
                  <a:srgbClr val="050A2F"/>
                </a:solidFill>
                <a:latin typeface="Lucida Sans Unicode"/>
                <a:cs typeface="Lucida Sans Unicode"/>
              </a:rPr>
              <a:t>C</a:t>
            </a:r>
            <a:r>
              <a:rPr sz="1050" spc="-15" dirty="0">
                <a:solidFill>
                  <a:srgbClr val="050A2F"/>
                </a:solidFill>
                <a:latin typeface="Lucida Sans Unicode"/>
                <a:cs typeface="Lucida Sans Unicode"/>
              </a:rPr>
              <a:t>i</a:t>
            </a:r>
            <a:r>
              <a:rPr sz="1050" spc="35" dirty="0">
                <a:solidFill>
                  <a:srgbClr val="050A2F"/>
                </a:solidFill>
                <a:latin typeface="Lucida Sans Unicode"/>
                <a:cs typeface="Lucida Sans Unicode"/>
              </a:rPr>
              <a:t>t</a:t>
            </a:r>
            <a:r>
              <a:rPr sz="1050" spc="-5" dirty="0">
                <a:solidFill>
                  <a:srgbClr val="050A2F"/>
                </a:solidFill>
                <a:latin typeface="Lucida Sans Unicode"/>
                <a:cs typeface="Lucida Sans Unicode"/>
              </a:rPr>
              <a:t>a</a:t>
            </a:r>
            <a:r>
              <a:rPr sz="1050" spc="35" dirty="0">
                <a:solidFill>
                  <a:srgbClr val="050A2F"/>
                </a:solidFill>
                <a:latin typeface="Lucida Sans Unicode"/>
                <a:cs typeface="Lucida Sans Unicode"/>
              </a:rPr>
              <a:t>t</a:t>
            </a:r>
            <a:r>
              <a:rPr sz="1050" spc="-15" dirty="0">
                <a:solidFill>
                  <a:srgbClr val="050A2F"/>
                </a:solidFill>
                <a:latin typeface="Lucida Sans Unicode"/>
                <a:cs typeface="Lucida Sans Unicode"/>
              </a:rPr>
              <a:t>i</a:t>
            </a:r>
            <a:r>
              <a:rPr sz="1050" spc="-5" dirty="0">
                <a:solidFill>
                  <a:srgbClr val="050A2F"/>
                </a:solidFill>
                <a:latin typeface="Lucida Sans Unicode"/>
                <a:cs typeface="Lucida Sans Unicode"/>
              </a:rPr>
              <a:t>o</a:t>
            </a:r>
            <a:r>
              <a:rPr sz="1050" dirty="0">
                <a:solidFill>
                  <a:srgbClr val="050A2F"/>
                </a:solidFill>
                <a:latin typeface="Lucida Sans Unicode"/>
                <a:cs typeface="Lucida Sans Unicode"/>
              </a:rPr>
              <a:t>n</a:t>
            </a:r>
            <a:r>
              <a:rPr sz="1050" spc="-114" dirty="0">
                <a:solidFill>
                  <a:srgbClr val="050A2F"/>
                </a:solidFill>
                <a:latin typeface="Lucida Sans Unicode"/>
                <a:cs typeface="Lucida Sans Unicode"/>
              </a:rPr>
              <a:t> </a:t>
            </a:r>
            <a:r>
              <a:rPr sz="1050" spc="20" dirty="0">
                <a:solidFill>
                  <a:srgbClr val="050A2F"/>
                </a:solidFill>
                <a:latin typeface="Lucida Sans Unicode"/>
                <a:cs typeface="Lucida Sans Unicode"/>
              </a:rPr>
              <a:t>N</a:t>
            </a:r>
            <a:r>
              <a:rPr sz="1050" spc="-15" dirty="0">
                <a:solidFill>
                  <a:srgbClr val="050A2F"/>
                </a:solidFill>
                <a:latin typeface="Lucida Sans Unicode"/>
                <a:cs typeface="Lucida Sans Unicode"/>
              </a:rPr>
              <a:t>um</a:t>
            </a:r>
            <a:r>
              <a:rPr sz="1050" spc="20" dirty="0">
                <a:solidFill>
                  <a:srgbClr val="050A2F"/>
                </a:solidFill>
                <a:latin typeface="Lucida Sans Unicode"/>
                <a:cs typeface="Lucida Sans Unicode"/>
              </a:rPr>
              <a:t>b</a:t>
            </a:r>
            <a:r>
              <a:rPr sz="1050" spc="15" dirty="0">
                <a:solidFill>
                  <a:srgbClr val="050A2F"/>
                </a:solidFill>
                <a:latin typeface="Lucida Sans Unicode"/>
                <a:cs typeface="Lucida Sans Unicode"/>
              </a:rPr>
              <a:t>e</a:t>
            </a:r>
            <a:r>
              <a:rPr sz="1050" spc="5" dirty="0">
                <a:solidFill>
                  <a:srgbClr val="050A2F"/>
                </a:solidFill>
                <a:latin typeface="Lucida Sans Unicode"/>
                <a:cs typeface="Lucida Sans Unicode"/>
              </a:rPr>
              <a:t>r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86620" y="2698473"/>
            <a:ext cx="29159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5" dirty="0">
                <a:latin typeface="Arial"/>
                <a:cs typeface="Arial"/>
              </a:rPr>
              <a:t>I</a:t>
            </a:r>
            <a:r>
              <a:rPr sz="1400" b="1" spc="120" dirty="0">
                <a:latin typeface="Arial"/>
                <a:cs typeface="Arial"/>
              </a:rPr>
              <a:t>M</a:t>
            </a:r>
            <a:r>
              <a:rPr sz="1400" b="1" spc="-10" dirty="0">
                <a:latin typeface="Arial"/>
                <a:cs typeface="Arial"/>
              </a:rPr>
              <a:t>G</a:t>
            </a:r>
            <a:r>
              <a:rPr sz="1400" b="1" spc="60" dirty="0">
                <a:latin typeface="Arial"/>
                <a:cs typeface="Arial"/>
              </a:rPr>
              <a:t>-</a:t>
            </a:r>
            <a:r>
              <a:rPr sz="1400" b="1" spc="160" dirty="0">
                <a:latin typeface="Arial"/>
                <a:cs typeface="Arial"/>
              </a:rPr>
              <a:t>f</a:t>
            </a:r>
            <a:r>
              <a:rPr sz="1400" b="1" spc="-75" dirty="0">
                <a:latin typeface="Arial"/>
                <a:cs typeface="Arial"/>
              </a:rPr>
              <a:t>o</a:t>
            </a:r>
            <a:r>
              <a:rPr sz="1400" b="1" spc="110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spc="-105" dirty="0">
                <a:latin typeface="Arial"/>
                <a:cs typeface="Arial"/>
              </a:rPr>
              <a:t>n</a:t>
            </a:r>
            <a:r>
              <a:rPr sz="1400" b="1" spc="-95" dirty="0">
                <a:latin typeface="Arial"/>
                <a:cs typeface="Arial"/>
              </a:rPr>
              <a:t>s</a:t>
            </a:r>
            <a:r>
              <a:rPr sz="1400" b="1" spc="-55" dirty="0">
                <a:latin typeface="Arial"/>
                <a:cs typeface="Arial"/>
              </a:rPr>
              <a:t>i</a:t>
            </a:r>
            <a:r>
              <a:rPr sz="1400" b="1" spc="-25" dirty="0">
                <a:latin typeface="Arial"/>
                <a:cs typeface="Arial"/>
              </a:rPr>
              <a:t>c</a:t>
            </a:r>
            <a:r>
              <a:rPr sz="1400" b="1" spc="-85" dirty="0">
                <a:latin typeface="Arial"/>
                <a:cs typeface="Arial"/>
              </a:rPr>
              <a:t>s</a:t>
            </a:r>
            <a:r>
              <a:rPr sz="1400" b="1" spc="-130" dirty="0">
                <a:latin typeface="Arial"/>
                <a:cs typeface="Arial"/>
              </a:rPr>
              <a:t>:</a:t>
            </a:r>
            <a:r>
              <a:rPr sz="1400" b="1" spc="-155" dirty="0">
                <a:latin typeface="Arial"/>
                <a:cs typeface="Arial"/>
              </a:rPr>
              <a:t> </a:t>
            </a:r>
            <a:r>
              <a:rPr sz="1400" b="1" spc="110" dirty="0">
                <a:latin typeface="Arial"/>
                <a:cs typeface="Arial"/>
              </a:rPr>
              <a:t>M</a:t>
            </a:r>
            <a:r>
              <a:rPr sz="1400" b="1" spc="-105" dirty="0">
                <a:latin typeface="Arial"/>
                <a:cs typeface="Arial"/>
              </a:rPr>
              <a:t>u</a:t>
            </a:r>
            <a:r>
              <a:rPr sz="1400" b="1" spc="-70" dirty="0">
                <a:latin typeface="Arial"/>
                <a:cs typeface="Arial"/>
              </a:rPr>
              <a:t>l</a:t>
            </a:r>
            <a:r>
              <a:rPr sz="1400" b="1" spc="165" dirty="0">
                <a:latin typeface="Arial"/>
                <a:cs typeface="Arial"/>
              </a:rPr>
              <a:t>t</a:t>
            </a:r>
            <a:r>
              <a:rPr sz="1400" b="1" spc="-55" dirty="0">
                <a:latin typeface="Arial"/>
                <a:cs typeface="Arial"/>
              </a:rPr>
              <a:t>i</a:t>
            </a:r>
            <a:r>
              <a:rPr sz="1400" b="1" spc="-70" dirty="0">
                <a:latin typeface="Arial"/>
                <a:cs typeface="Arial"/>
              </a:rPr>
              <a:t>m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spc="-75" dirty="0">
                <a:latin typeface="Arial"/>
                <a:cs typeface="Arial"/>
              </a:rPr>
              <a:t>d</a:t>
            </a:r>
            <a:r>
              <a:rPr sz="1400" b="1" spc="-55" dirty="0">
                <a:latin typeface="Arial"/>
                <a:cs typeface="Arial"/>
              </a:rPr>
              <a:t>i</a:t>
            </a:r>
            <a:r>
              <a:rPr sz="1400" b="1" spc="45" dirty="0">
                <a:latin typeface="Arial"/>
                <a:cs typeface="Arial"/>
              </a:rPr>
              <a:t>a</a:t>
            </a:r>
            <a:r>
              <a:rPr sz="1400" b="1" spc="60" dirty="0">
                <a:latin typeface="Arial"/>
                <a:cs typeface="Arial"/>
              </a:rPr>
              <a:t>-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spc="-105" dirty="0">
                <a:latin typeface="Arial"/>
                <a:cs typeface="Arial"/>
              </a:rPr>
              <a:t>n</a:t>
            </a:r>
            <a:r>
              <a:rPr sz="1400" b="1" spc="45" dirty="0">
                <a:latin typeface="Arial"/>
                <a:cs typeface="Arial"/>
              </a:rPr>
              <a:t>a</a:t>
            </a:r>
            <a:r>
              <a:rPr sz="1400" b="1" spc="-75" dirty="0">
                <a:latin typeface="Arial"/>
                <a:cs typeface="Arial"/>
              </a:rPr>
              <a:t>b</a:t>
            </a:r>
            <a:r>
              <a:rPr sz="1400" b="1" spc="-70" dirty="0">
                <a:latin typeface="Arial"/>
                <a:cs typeface="Arial"/>
              </a:rPr>
              <a:t>l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spc="-60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12087" y="3077912"/>
            <a:ext cx="4686935" cy="1634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613535" algn="ctr">
              <a:lnSpc>
                <a:spcPct val="100000"/>
              </a:lnSpc>
              <a:spcBef>
                <a:spcPts val="105"/>
              </a:spcBef>
            </a:pPr>
            <a:r>
              <a:rPr sz="1400" b="1" spc="-55" dirty="0">
                <a:latin typeface="Arial"/>
                <a:cs typeface="Arial"/>
              </a:rPr>
              <a:t>i</a:t>
            </a:r>
            <a:r>
              <a:rPr sz="1400" b="1" spc="-105" dirty="0">
                <a:latin typeface="Arial"/>
                <a:cs typeface="Arial"/>
              </a:rPr>
              <a:t>n</a:t>
            </a:r>
            <a:r>
              <a:rPr sz="1400" b="1" spc="145" dirty="0">
                <a:latin typeface="Arial"/>
                <a:cs typeface="Arial"/>
              </a:rPr>
              <a:t>f</a:t>
            </a:r>
            <a:r>
              <a:rPr sz="1400" b="1" spc="-60" dirty="0">
                <a:latin typeface="Arial"/>
                <a:cs typeface="Arial"/>
              </a:rPr>
              <a:t>o</a:t>
            </a:r>
            <a:r>
              <a:rPr sz="1400" b="1" spc="110" dirty="0">
                <a:latin typeface="Arial"/>
                <a:cs typeface="Arial"/>
              </a:rPr>
              <a:t>r</a:t>
            </a:r>
            <a:r>
              <a:rPr sz="1400" b="1" spc="-85" dirty="0">
                <a:latin typeface="Arial"/>
                <a:cs typeface="Arial"/>
              </a:rPr>
              <a:t>m</a:t>
            </a:r>
            <a:r>
              <a:rPr sz="1400" b="1" spc="45" dirty="0">
                <a:latin typeface="Arial"/>
                <a:cs typeface="Arial"/>
              </a:rPr>
              <a:t>a</a:t>
            </a:r>
            <a:r>
              <a:rPr sz="1400" b="1" spc="175" dirty="0">
                <a:latin typeface="Arial"/>
                <a:cs typeface="Arial"/>
              </a:rPr>
              <a:t>t</a:t>
            </a:r>
            <a:r>
              <a:rPr sz="1400" b="1" spc="-55" dirty="0">
                <a:latin typeface="Arial"/>
                <a:cs typeface="Arial"/>
              </a:rPr>
              <a:t>i</a:t>
            </a:r>
            <a:r>
              <a:rPr sz="1400" b="1" spc="-75" dirty="0">
                <a:latin typeface="Arial"/>
                <a:cs typeface="Arial"/>
              </a:rPr>
              <a:t>o</a:t>
            </a:r>
            <a:r>
              <a:rPr sz="1400" b="1" spc="-105" dirty="0">
                <a:latin typeface="Arial"/>
                <a:cs typeface="Arial"/>
              </a:rPr>
              <a:t>n</a:t>
            </a:r>
            <a:r>
              <a:rPr sz="1400" b="1" spc="-165" dirty="0">
                <a:latin typeface="Arial"/>
                <a:cs typeface="Arial"/>
              </a:rPr>
              <a:t> </a:t>
            </a:r>
            <a:r>
              <a:rPr sz="1400" b="1" spc="-105" dirty="0">
                <a:latin typeface="Arial"/>
                <a:cs typeface="Arial"/>
              </a:rPr>
              <a:t>h</a:t>
            </a:r>
            <a:r>
              <a:rPr sz="1400" b="1" spc="-55" dirty="0">
                <a:latin typeface="Arial"/>
                <a:cs typeface="Arial"/>
              </a:rPr>
              <a:t>i</a:t>
            </a:r>
            <a:r>
              <a:rPr sz="1400" b="1" spc="-75" dirty="0">
                <a:latin typeface="Arial"/>
                <a:cs typeface="Arial"/>
              </a:rPr>
              <a:t>d</a:t>
            </a:r>
            <a:r>
              <a:rPr sz="1400" b="1" spc="-55" dirty="0">
                <a:latin typeface="Arial"/>
                <a:cs typeface="Arial"/>
              </a:rPr>
              <a:t>i</a:t>
            </a:r>
            <a:r>
              <a:rPr sz="1400" b="1" spc="-105" dirty="0">
                <a:latin typeface="Arial"/>
                <a:cs typeface="Arial"/>
              </a:rPr>
              <a:t>n</a:t>
            </a:r>
            <a:r>
              <a:rPr sz="1400" b="1" spc="-60" dirty="0">
                <a:latin typeface="Arial"/>
                <a:cs typeface="Arial"/>
              </a:rPr>
              <a:t>g</a:t>
            </a:r>
            <a:r>
              <a:rPr sz="1400" b="1" spc="-150" dirty="0">
                <a:latin typeface="Arial"/>
                <a:cs typeface="Arial"/>
              </a:rPr>
              <a:t> </a:t>
            </a:r>
            <a:r>
              <a:rPr sz="1400" b="1" spc="-55" dirty="0">
                <a:latin typeface="Arial"/>
                <a:cs typeface="Arial"/>
              </a:rPr>
              <a:t>i</a:t>
            </a:r>
            <a:r>
              <a:rPr sz="1400" b="1" spc="-105" dirty="0">
                <a:latin typeface="Arial"/>
                <a:cs typeface="Arial"/>
              </a:rPr>
              <a:t>n</a:t>
            </a:r>
            <a:r>
              <a:rPr sz="1400" b="1" spc="-25" dirty="0">
                <a:latin typeface="Arial"/>
                <a:cs typeface="Arial"/>
              </a:rPr>
              <a:t>v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spc="-95" dirty="0">
                <a:latin typeface="Arial"/>
                <a:cs typeface="Arial"/>
              </a:rPr>
              <a:t>s</a:t>
            </a:r>
            <a:r>
              <a:rPr sz="1400" b="1" spc="175" dirty="0">
                <a:latin typeface="Arial"/>
                <a:cs typeface="Arial"/>
              </a:rPr>
              <a:t>t</a:t>
            </a:r>
            <a:r>
              <a:rPr sz="1400" b="1" spc="-55" dirty="0">
                <a:latin typeface="Arial"/>
                <a:cs typeface="Arial"/>
              </a:rPr>
              <a:t>i</a:t>
            </a:r>
            <a:r>
              <a:rPr sz="1400" b="1" spc="-75" dirty="0">
                <a:latin typeface="Arial"/>
                <a:cs typeface="Arial"/>
              </a:rPr>
              <a:t>g</a:t>
            </a:r>
            <a:r>
              <a:rPr sz="1400" b="1" spc="45" dirty="0">
                <a:latin typeface="Arial"/>
                <a:cs typeface="Arial"/>
              </a:rPr>
              <a:t>a</a:t>
            </a:r>
            <a:r>
              <a:rPr sz="1400" b="1" spc="165" dirty="0">
                <a:latin typeface="Arial"/>
                <a:cs typeface="Arial"/>
              </a:rPr>
              <a:t>t</a:t>
            </a:r>
            <a:r>
              <a:rPr sz="1400" b="1" spc="-55" dirty="0">
                <a:latin typeface="Arial"/>
                <a:cs typeface="Arial"/>
              </a:rPr>
              <a:t>i</a:t>
            </a:r>
            <a:r>
              <a:rPr sz="1400" b="1" spc="-60" dirty="0">
                <a:latin typeface="Arial"/>
                <a:cs typeface="Arial"/>
              </a:rPr>
              <a:t>o</a:t>
            </a:r>
            <a:r>
              <a:rPr sz="1400" b="1" spc="-105" dirty="0">
                <a:latin typeface="Arial"/>
                <a:cs typeface="Arial"/>
              </a:rPr>
              <a:t>n</a:t>
            </a:r>
            <a:r>
              <a:rPr sz="1400" b="1" spc="-165" dirty="0">
                <a:latin typeface="Arial"/>
                <a:cs typeface="Arial"/>
              </a:rPr>
              <a:t> </a:t>
            </a:r>
            <a:r>
              <a:rPr sz="1400" b="1" spc="-105" dirty="0">
                <a:latin typeface="Arial"/>
                <a:cs typeface="Arial"/>
              </a:rPr>
              <a:t>u</a:t>
            </a:r>
            <a:r>
              <a:rPr sz="1400" b="1" spc="-95" dirty="0">
                <a:latin typeface="Arial"/>
                <a:cs typeface="Arial"/>
              </a:rPr>
              <a:t>s</a:t>
            </a:r>
            <a:r>
              <a:rPr sz="1400" b="1" spc="-55" dirty="0">
                <a:latin typeface="Arial"/>
                <a:cs typeface="Arial"/>
              </a:rPr>
              <a:t>i</a:t>
            </a:r>
            <a:r>
              <a:rPr sz="1400" b="1" spc="-105" dirty="0">
                <a:latin typeface="Arial"/>
                <a:cs typeface="Arial"/>
              </a:rPr>
              <a:t>n</a:t>
            </a:r>
            <a:r>
              <a:rPr sz="1400" b="1" spc="-60" dirty="0">
                <a:latin typeface="Arial"/>
                <a:cs typeface="Arial"/>
              </a:rPr>
              <a:t>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Arial"/>
              <a:cs typeface="Arial"/>
            </a:endParaRPr>
          </a:p>
          <a:p>
            <a:pPr marR="1615440" algn="ctr">
              <a:lnSpc>
                <a:spcPct val="100000"/>
              </a:lnSpc>
            </a:pPr>
            <a:r>
              <a:rPr sz="1400" b="1" spc="-25" dirty="0">
                <a:latin typeface="Arial"/>
                <a:cs typeface="Arial"/>
              </a:rPr>
              <a:t>c</a:t>
            </a:r>
            <a:r>
              <a:rPr sz="1400" b="1" spc="-75" dirty="0">
                <a:latin typeface="Arial"/>
                <a:cs typeface="Arial"/>
              </a:rPr>
              <a:t>o</a:t>
            </a:r>
            <a:r>
              <a:rPr sz="1400" b="1" spc="-105" dirty="0">
                <a:latin typeface="Arial"/>
                <a:cs typeface="Arial"/>
              </a:rPr>
              <a:t>n</a:t>
            </a:r>
            <a:r>
              <a:rPr sz="1400" b="1" spc="-25" dirty="0">
                <a:latin typeface="Arial"/>
                <a:cs typeface="Arial"/>
              </a:rPr>
              <a:t>v</a:t>
            </a:r>
            <a:r>
              <a:rPr sz="1400" b="1" spc="-75" dirty="0">
                <a:latin typeface="Arial"/>
                <a:cs typeface="Arial"/>
              </a:rPr>
              <a:t>o</a:t>
            </a:r>
            <a:r>
              <a:rPr sz="1400" b="1" spc="-55" dirty="0">
                <a:latin typeface="Arial"/>
                <a:cs typeface="Arial"/>
              </a:rPr>
              <a:t>l</a:t>
            </a:r>
            <a:r>
              <a:rPr sz="1400" b="1" spc="-114" dirty="0">
                <a:latin typeface="Arial"/>
                <a:cs typeface="Arial"/>
              </a:rPr>
              <a:t>u</a:t>
            </a:r>
            <a:r>
              <a:rPr sz="1400" b="1" spc="175" dirty="0">
                <a:latin typeface="Arial"/>
                <a:cs typeface="Arial"/>
              </a:rPr>
              <a:t>t</a:t>
            </a:r>
            <a:r>
              <a:rPr sz="1400" b="1" spc="-55" dirty="0">
                <a:latin typeface="Arial"/>
                <a:cs typeface="Arial"/>
              </a:rPr>
              <a:t>i</a:t>
            </a:r>
            <a:r>
              <a:rPr sz="1400" b="1" spc="-75" dirty="0">
                <a:latin typeface="Arial"/>
                <a:cs typeface="Arial"/>
              </a:rPr>
              <a:t>o</a:t>
            </a:r>
            <a:r>
              <a:rPr sz="1400" b="1" spc="-105" dirty="0">
                <a:latin typeface="Arial"/>
                <a:cs typeface="Arial"/>
              </a:rPr>
              <a:t>n</a:t>
            </a:r>
            <a:r>
              <a:rPr sz="1400" b="1" spc="45" dirty="0">
                <a:latin typeface="Arial"/>
                <a:cs typeface="Arial"/>
              </a:rPr>
              <a:t>a</a:t>
            </a:r>
            <a:r>
              <a:rPr sz="1400" b="1" spc="-70" dirty="0">
                <a:latin typeface="Arial"/>
                <a:cs typeface="Arial"/>
              </a:rPr>
              <a:t>l</a:t>
            </a:r>
            <a:r>
              <a:rPr sz="1400" b="1" spc="-165" dirty="0">
                <a:latin typeface="Arial"/>
                <a:cs typeface="Arial"/>
              </a:rPr>
              <a:t> </a:t>
            </a:r>
            <a:r>
              <a:rPr sz="1400" b="1" spc="-105" dirty="0">
                <a:latin typeface="Arial"/>
                <a:cs typeface="Arial"/>
              </a:rPr>
              <a:t>n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spc="-105" dirty="0">
                <a:latin typeface="Arial"/>
                <a:cs typeface="Arial"/>
              </a:rPr>
              <a:t>u</a:t>
            </a:r>
            <a:r>
              <a:rPr sz="1400" b="1" spc="110" dirty="0">
                <a:latin typeface="Arial"/>
                <a:cs typeface="Arial"/>
              </a:rPr>
              <a:t>r</a:t>
            </a:r>
            <a:r>
              <a:rPr sz="1400" b="1" spc="45" dirty="0">
                <a:latin typeface="Arial"/>
                <a:cs typeface="Arial"/>
              </a:rPr>
              <a:t>a</a:t>
            </a:r>
            <a:r>
              <a:rPr sz="1400" b="1" spc="-70" dirty="0">
                <a:latin typeface="Arial"/>
                <a:cs typeface="Arial"/>
              </a:rPr>
              <a:t>l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-114" dirty="0">
                <a:latin typeface="Arial"/>
                <a:cs typeface="Arial"/>
              </a:rPr>
              <a:t>n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spc="165" dirty="0">
                <a:latin typeface="Arial"/>
                <a:cs typeface="Arial"/>
              </a:rPr>
              <a:t>t</a:t>
            </a:r>
            <a:r>
              <a:rPr sz="1400" b="1" spc="60" dirty="0">
                <a:latin typeface="Arial"/>
                <a:cs typeface="Arial"/>
              </a:rPr>
              <a:t>w</a:t>
            </a:r>
            <a:r>
              <a:rPr sz="1400" b="1" spc="-60" dirty="0">
                <a:latin typeface="Arial"/>
                <a:cs typeface="Arial"/>
              </a:rPr>
              <a:t>o</a:t>
            </a:r>
            <a:r>
              <a:rPr sz="1400" b="1" spc="110" dirty="0">
                <a:latin typeface="Arial"/>
                <a:cs typeface="Arial"/>
              </a:rPr>
              <a:t>r</a:t>
            </a:r>
            <a:r>
              <a:rPr sz="1400" b="1" spc="-55" dirty="0">
                <a:latin typeface="Arial"/>
                <a:cs typeface="Arial"/>
              </a:rPr>
              <a:t>k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 dirty="0">
              <a:latin typeface="Arial"/>
              <a:cs typeface="Arial"/>
            </a:endParaRPr>
          </a:p>
          <a:p>
            <a:pPr marL="1316990">
              <a:lnSpc>
                <a:spcPct val="100000"/>
              </a:lnSpc>
            </a:pPr>
            <a:r>
              <a:rPr sz="1200" spc="65" dirty="0">
                <a:solidFill>
                  <a:srgbClr val="050A2F"/>
                </a:solidFill>
                <a:latin typeface="Lucida Sans Unicode"/>
                <a:cs typeface="Lucida Sans Unicode"/>
              </a:rPr>
              <a:t>M</a:t>
            </a:r>
            <a:r>
              <a:rPr sz="1200" spc="15" dirty="0">
                <a:solidFill>
                  <a:srgbClr val="050A2F"/>
                </a:solidFill>
                <a:latin typeface="Lucida Sans Unicode"/>
                <a:cs typeface="Lucida Sans Unicode"/>
              </a:rPr>
              <a:t>a</a:t>
            </a:r>
            <a:r>
              <a:rPr sz="1200" spc="65" dirty="0">
                <a:solidFill>
                  <a:srgbClr val="050A2F"/>
                </a:solidFill>
                <a:latin typeface="Lucida Sans Unicode"/>
                <a:cs typeface="Lucida Sans Unicode"/>
              </a:rPr>
              <a:t>y</a:t>
            </a:r>
            <a:r>
              <a:rPr sz="1200" spc="-75" dirty="0">
                <a:solidFill>
                  <a:srgbClr val="050A2F"/>
                </a:solidFill>
                <a:latin typeface="Lucida Sans Unicode"/>
                <a:cs typeface="Lucida Sans Unicode"/>
              </a:rPr>
              <a:t> </a:t>
            </a:r>
            <a:r>
              <a:rPr sz="1200" spc="-90" dirty="0">
                <a:solidFill>
                  <a:srgbClr val="050A2F"/>
                </a:solidFill>
                <a:latin typeface="Lucida Sans Unicode"/>
                <a:cs typeface="Lucida Sans Unicode"/>
              </a:rPr>
              <a:t>2</a:t>
            </a:r>
            <a:r>
              <a:rPr sz="1200" spc="105" dirty="0">
                <a:solidFill>
                  <a:srgbClr val="050A2F"/>
                </a:solidFill>
                <a:latin typeface="Lucida Sans Unicode"/>
                <a:cs typeface="Lucida Sans Unicode"/>
              </a:rPr>
              <a:t>0</a:t>
            </a:r>
            <a:r>
              <a:rPr sz="1200" spc="-90" dirty="0">
                <a:solidFill>
                  <a:srgbClr val="050A2F"/>
                </a:solidFill>
                <a:latin typeface="Lucida Sans Unicode"/>
                <a:cs typeface="Lucida Sans Unicode"/>
              </a:rPr>
              <a:t>2</a:t>
            </a:r>
            <a:r>
              <a:rPr sz="1200" spc="-110" dirty="0">
                <a:solidFill>
                  <a:srgbClr val="050A2F"/>
                </a:solidFill>
                <a:latin typeface="Lucida Sans Unicode"/>
                <a:cs typeface="Lucida Sans Unicode"/>
              </a:rPr>
              <a:t>1</a:t>
            </a:r>
            <a:endParaRPr sz="12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900" dirty="0">
              <a:latin typeface="Lucida Sans Unicode"/>
              <a:cs typeface="Lucida Sans Unicode"/>
            </a:endParaRPr>
          </a:p>
          <a:p>
            <a:pPr marL="16510" marR="5080">
              <a:lnSpc>
                <a:spcPts val="1870"/>
              </a:lnSpc>
              <a:spcBef>
                <a:spcPts val="145"/>
              </a:spcBef>
              <a:tabLst>
                <a:tab pos="142240" algn="l"/>
              </a:tabLst>
            </a:pPr>
            <a:r>
              <a:rPr sz="1150" spc="10" dirty="0">
                <a:solidFill>
                  <a:srgbClr val="050A2F"/>
                </a:solidFill>
                <a:latin typeface="Tahoma"/>
                <a:cs typeface="Tahoma"/>
              </a:rPr>
              <a:t>Proposed</a:t>
            </a:r>
            <a:r>
              <a:rPr sz="1150" spc="-100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150" spc="5" dirty="0">
                <a:solidFill>
                  <a:srgbClr val="050A2F"/>
                </a:solidFill>
                <a:latin typeface="Tahoma"/>
                <a:cs typeface="Tahoma"/>
              </a:rPr>
              <a:t>Methods</a:t>
            </a:r>
            <a:r>
              <a:rPr sz="1150" spc="-100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150" spc="-35" dirty="0">
                <a:solidFill>
                  <a:srgbClr val="050A2F"/>
                </a:solidFill>
                <a:latin typeface="Tahoma"/>
                <a:cs typeface="Tahoma"/>
              </a:rPr>
              <a:t>:PSB</a:t>
            </a:r>
            <a:r>
              <a:rPr sz="1150" spc="-100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150" spc="-10" dirty="0">
                <a:solidFill>
                  <a:srgbClr val="050A2F"/>
                </a:solidFill>
                <a:latin typeface="Tahoma"/>
                <a:cs typeface="Tahoma"/>
              </a:rPr>
              <a:t>steganography,</a:t>
            </a:r>
            <a:r>
              <a:rPr sz="1150" spc="-105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150" spc="-15" dirty="0">
                <a:solidFill>
                  <a:srgbClr val="050A2F"/>
                </a:solidFill>
                <a:latin typeface="Tahoma"/>
                <a:cs typeface="Tahoma"/>
              </a:rPr>
              <a:t>Lightweight</a:t>
            </a:r>
            <a:r>
              <a:rPr sz="1150" spc="-114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150" spc="15" dirty="0">
                <a:solidFill>
                  <a:srgbClr val="050A2F"/>
                </a:solidFill>
                <a:latin typeface="Tahoma"/>
                <a:cs typeface="Tahoma"/>
              </a:rPr>
              <a:t>stream</a:t>
            </a:r>
            <a:r>
              <a:rPr sz="1150" spc="-95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150" spc="-10" dirty="0">
                <a:solidFill>
                  <a:srgbClr val="050A2F"/>
                </a:solidFill>
                <a:latin typeface="Tahoma"/>
                <a:cs typeface="Tahoma"/>
              </a:rPr>
              <a:t>encryption, </a:t>
            </a:r>
            <a:r>
              <a:rPr sz="1150" spc="-345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150" spc="-20" dirty="0">
                <a:solidFill>
                  <a:srgbClr val="050A2F"/>
                </a:solidFill>
                <a:latin typeface="Tahoma"/>
                <a:cs typeface="Tahoma"/>
              </a:rPr>
              <a:t>Convolutional</a:t>
            </a:r>
            <a:r>
              <a:rPr sz="1150" spc="-125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150" spc="-25" dirty="0">
                <a:solidFill>
                  <a:srgbClr val="050A2F"/>
                </a:solidFill>
                <a:latin typeface="Tahoma"/>
                <a:cs typeface="Tahoma"/>
              </a:rPr>
              <a:t>neural</a:t>
            </a:r>
            <a:r>
              <a:rPr sz="1150" spc="-114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150" spc="-5" dirty="0">
                <a:solidFill>
                  <a:srgbClr val="050A2F"/>
                </a:solidFill>
                <a:latin typeface="Tahoma"/>
                <a:cs typeface="Tahoma"/>
              </a:rPr>
              <a:t>network</a:t>
            </a:r>
            <a:endParaRPr sz="1150" dirty="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81439" y="2735105"/>
            <a:ext cx="10979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5" dirty="0">
                <a:solidFill>
                  <a:srgbClr val="050A2F"/>
                </a:solidFill>
                <a:latin typeface="Lucida Sans Unicode"/>
                <a:cs typeface="Lucida Sans Unicode"/>
              </a:rPr>
              <a:t>C</a:t>
            </a:r>
            <a:r>
              <a:rPr sz="1050" spc="-15" dirty="0">
                <a:solidFill>
                  <a:srgbClr val="050A2F"/>
                </a:solidFill>
                <a:latin typeface="Lucida Sans Unicode"/>
                <a:cs typeface="Lucida Sans Unicode"/>
              </a:rPr>
              <a:t>i</a:t>
            </a:r>
            <a:r>
              <a:rPr sz="1050" spc="35" dirty="0">
                <a:solidFill>
                  <a:srgbClr val="050A2F"/>
                </a:solidFill>
                <a:latin typeface="Lucida Sans Unicode"/>
                <a:cs typeface="Lucida Sans Unicode"/>
              </a:rPr>
              <a:t>t</a:t>
            </a:r>
            <a:r>
              <a:rPr sz="1050" spc="-5" dirty="0">
                <a:solidFill>
                  <a:srgbClr val="050A2F"/>
                </a:solidFill>
                <a:latin typeface="Lucida Sans Unicode"/>
                <a:cs typeface="Lucida Sans Unicode"/>
              </a:rPr>
              <a:t>a</a:t>
            </a:r>
            <a:r>
              <a:rPr sz="1050" spc="35" dirty="0">
                <a:solidFill>
                  <a:srgbClr val="050A2F"/>
                </a:solidFill>
                <a:latin typeface="Lucida Sans Unicode"/>
                <a:cs typeface="Lucida Sans Unicode"/>
              </a:rPr>
              <a:t>t</a:t>
            </a:r>
            <a:r>
              <a:rPr sz="1050" spc="-15" dirty="0">
                <a:solidFill>
                  <a:srgbClr val="050A2F"/>
                </a:solidFill>
                <a:latin typeface="Lucida Sans Unicode"/>
                <a:cs typeface="Lucida Sans Unicode"/>
              </a:rPr>
              <a:t>i</a:t>
            </a:r>
            <a:r>
              <a:rPr sz="1050" spc="-5" dirty="0">
                <a:solidFill>
                  <a:srgbClr val="050A2F"/>
                </a:solidFill>
                <a:latin typeface="Lucida Sans Unicode"/>
                <a:cs typeface="Lucida Sans Unicode"/>
              </a:rPr>
              <a:t>o</a:t>
            </a:r>
            <a:r>
              <a:rPr sz="1050" dirty="0">
                <a:solidFill>
                  <a:srgbClr val="050A2F"/>
                </a:solidFill>
                <a:latin typeface="Lucida Sans Unicode"/>
                <a:cs typeface="Lucida Sans Unicode"/>
              </a:rPr>
              <a:t>n</a:t>
            </a:r>
            <a:r>
              <a:rPr sz="1050" spc="-114" dirty="0">
                <a:solidFill>
                  <a:srgbClr val="050A2F"/>
                </a:solidFill>
                <a:latin typeface="Lucida Sans Unicode"/>
                <a:cs typeface="Lucida Sans Unicode"/>
              </a:rPr>
              <a:t> </a:t>
            </a:r>
            <a:r>
              <a:rPr sz="1050" spc="20" dirty="0">
                <a:solidFill>
                  <a:srgbClr val="050A2F"/>
                </a:solidFill>
                <a:latin typeface="Lucida Sans Unicode"/>
                <a:cs typeface="Lucida Sans Unicode"/>
              </a:rPr>
              <a:t>N</a:t>
            </a:r>
            <a:r>
              <a:rPr sz="1050" spc="-15" dirty="0">
                <a:solidFill>
                  <a:srgbClr val="050A2F"/>
                </a:solidFill>
                <a:latin typeface="Lucida Sans Unicode"/>
                <a:cs typeface="Lucida Sans Unicode"/>
              </a:rPr>
              <a:t>um</a:t>
            </a:r>
            <a:r>
              <a:rPr sz="1050" spc="20" dirty="0">
                <a:solidFill>
                  <a:srgbClr val="050A2F"/>
                </a:solidFill>
                <a:latin typeface="Lucida Sans Unicode"/>
                <a:cs typeface="Lucida Sans Unicode"/>
              </a:rPr>
              <a:t>b</a:t>
            </a:r>
            <a:r>
              <a:rPr sz="1050" spc="15" dirty="0">
                <a:solidFill>
                  <a:srgbClr val="050A2F"/>
                </a:solidFill>
                <a:latin typeface="Lucida Sans Unicode"/>
                <a:cs typeface="Lucida Sans Unicode"/>
              </a:rPr>
              <a:t>e</a:t>
            </a:r>
            <a:r>
              <a:rPr sz="1050" spc="5" dirty="0">
                <a:solidFill>
                  <a:srgbClr val="050A2F"/>
                </a:solidFill>
                <a:latin typeface="Lucida Sans Unicode"/>
                <a:cs typeface="Lucida Sans Unicode"/>
              </a:rPr>
              <a:t>r</a:t>
            </a:r>
            <a:endParaRPr sz="1050">
              <a:latin typeface="Lucida Sans Unicode"/>
              <a:cs typeface="Lucida Sans Unicode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9724" y="4177284"/>
            <a:ext cx="969263" cy="33223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23032" y="4721352"/>
            <a:ext cx="597408" cy="3825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0"/>
              </a:spcBef>
            </a:pPr>
            <a:r>
              <a:rPr spc="-365" dirty="0"/>
              <a:t>L</a:t>
            </a:r>
            <a:r>
              <a:rPr spc="-114" dirty="0"/>
              <a:t>i</a:t>
            </a:r>
            <a:r>
              <a:rPr spc="365" dirty="0"/>
              <a:t>t</a:t>
            </a:r>
            <a:r>
              <a:rPr spc="-40" dirty="0"/>
              <a:t>e</a:t>
            </a:r>
            <a:r>
              <a:rPr spc="285" dirty="0"/>
              <a:t>r</a:t>
            </a:r>
            <a:r>
              <a:rPr spc="80" dirty="0"/>
              <a:t>a</a:t>
            </a:r>
            <a:r>
              <a:rPr spc="365" dirty="0"/>
              <a:t>t</a:t>
            </a:r>
            <a:r>
              <a:rPr spc="-210" dirty="0"/>
              <a:t>u</a:t>
            </a:r>
            <a:r>
              <a:rPr spc="254" dirty="0"/>
              <a:t>r</a:t>
            </a:r>
            <a:r>
              <a:rPr spc="-20" dirty="0"/>
              <a:t>e</a:t>
            </a:r>
            <a:r>
              <a:rPr spc="-285" dirty="0"/>
              <a:t> </a:t>
            </a:r>
            <a:r>
              <a:rPr spc="-114" dirty="0"/>
              <a:t>R</a:t>
            </a:r>
            <a:r>
              <a:rPr spc="-10" dirty="0"/>
              <a:t>e</a:t>
            </a:r>
            <a:r>
              <a:rPr spc="-40" dirty="0"/>
              <a:t>v</a:t>
            </a:r>
            <a:r>
              <a:rPr spc="-145" dirty="0"/>
              <a:t>i</a:t>
            </a:r>
            <a:r>
              <a:rPr spc="-10" dirty="0"/>
              <a:t>e</a:t>
            </a:r>
            <a:r>
              <a:rPr spc="140" dirty="0"/>
              <a:t>w</a:t>
            </a:r>
            <a:r>
              <a:rPr spc="-18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3084" y="2657284"/>
            <a:ext cx="25495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60" dirty="0">
                <a:solidFill>
                  <a:srgbClr val="050A2F"/>
                </a:solidFill>
                <a:latin typeface="Arial"/>
                <a:cs typeface="Arial"/>
              </a:rPr>
              <a:t>A</a:t>
            </a:r>
            <a:r>
              <a:rPr sz="1400" b="1" spc="-135" dirty="0">
                <a:solidFill>
                  <a:srgbClr val="050A2F"/>
                </a:solidFill>
                <a:latin typeface="Arial"/>
                <a:cs typeface="Arial"/>
              </a:rPr>
              <a:t> </a:t>
            </a:r>
            <a:r>
              <a:rPr sz="1400" b="1" spc="-85" dirty="0">
                <a:solidFill>
                  <a:srgbClr val="050A2F"/>
                </a:solidFill>
                <a:latin typeface="Arial"/>
                <a:cs typeface="Arial"/>
              </a:rPr>
              <a:t>s</a:t>
            </a:r>
            <a:r>
              <a:rPr sz="1400" b="1" spc="-10" dirty="0">
                <a:solidFill>
                  <a:srgbClr val="050A2F"/>
                </a:solidFill>
                <a:latin typeface="Arial"/>
                <a:cs typeface="Arial"/>
              </a:rPr>
              <a:t>e</a:t>
            </a:r>
            <a:r>
              <a:rPr sz="1400" b="1" spc="-25" dirty="0">
                <a:solidFill>
                  <a:srgbClr val="050A2F"/>
                </a:solidFill>
                <a:latin typeface="Arial"/>
                <a:cs typeface="Arial"/>
              </a:rPr>
              <a:t>c</a:t>
            </a:r>
            <a:r>
              <a:rPr sz="1400" b="1" spc="-114" dirty="0">
                <a:solidFill>
                  <a:srgbClr val="050A2F"/>
                </a:solidFill>
                <a:latin typeface="Arial"/>
                <a:cs typeface="Arial"/>
              </a:rPr>
              <a:t>u</a:t>
            </a:r>
            <a:r>
              <a:rPr sz="1400" b="1" spc="110" dirty="0">
                <a:solidFill>
                  <a:srgbClr val="050A2F"/>
                </a:solidFill>
                <a:latin typeface="Arial"/>
                <a:cs typeface="Arial"/>
              </a:rPr>
              <a:t>r</a:t>
            </a:r>
            <a:r>
              <a:rPr sz="1400" b="1" spc="-15" dirty="0">
                <a:solidFill>
                  <a:srgbClr val="050A2F"/>
                </a:solidFill>
                <a:latin typeface="Arial"/>
                <a:cs typeface="Arial"/>
              </a:rPr>
              <a:t>e</a:t>
            </a:r>
            <a:r>
              <a:rPr sz="1400" b="1" spc="-135" dirty="0">
                <a:solidFill>
                  <a:srgbClr val="050A2F"/>
                </a:solidFill>
                <a:latin typeface="Arial"/>
                <a:cs typeface="Arial"/>
              </a:rPr>
              <a:t> </a:t>
            </a:r>
            <a:r>
              <a:rPr sz="1400" b="1" spc="-55" dirty="0">
                <a:solidFill>
                  <a:srgbClr val="050A2F"/>
                </a:solidFill>
                <a:latin typeface="Arial"/>
                <a:cs typeface="Arial"/>
              </a:rPr>
              <a:t>i</a:t>
            </a:r>
            <a:r>
              <a:rPr sz="1400" b="1" spc="-70" dirty="0">
                <a:solidFill>
                  <a:srgbClr val="050A2F"/>
                </a:solidFill>
                <a:latin typeface="Arial"/>
                <a:cs typeface="Arial"/>
              </a:rPr>
              <a:t>m</a:t>
            </a:r>
            <a:r>
              <a:rPr sz="1400" b="1" spc="45" dirty="0">
                <a:solidFill>
                  <a:srgbClr val="050A2F"/>
                </a:solidFill>
                <a:latin typeface="Arial"/>
                <a:cs typeface="Arial"/>
              </a:rPr>
              <a:t>a</a:t>
            </a:r>
            <a:r>
              <a:rPr sz="1400" b="1" spc="-75" dirty="0">
                <a:solidFill>
                  <a:srgbClr val="050A2F"/>
                </a:solidFill>
                <a:latin typeface="Arial"/>
                <a:cs typeface="Arial"/>
              </a:rPr>
              <a:t>g</a:t>
            </a:r>
            <a:r>
              <a:rPr sz="1400" b="1" spc="-15" dirty="0">
                <a:solidFill>
                  <a:srgbClr val="050A2F"/>
                </a:solidFill>
                <a:latin typeface="Arial"/>
                <a:cs typeface="Arial"/>
              </a:rPr>
              <a:t>e</a:t>
            </a:r>
            <a:r>
              <a:rPr sz="1400" b="1" spc="-120" dirty="0">
                <a:solidFill>
                  <a:srgbClr val="050A2F"/>
                </a:solidFill>
                <a:latin typeface="Arial"/>
                <a:cs typeface="Arial"/>
              </a:rPr>
              <a:t> </a:t>
            </a:r>
            <a:r>
              <a:rPr sz="1400" b="1" spc="-95" dirty="0">
                <a:solidFill>
                  <a:srgbClr val="050A2F"/>
                </a:solidFill>
                <a:latin typeface="Arial"/>
                <a:cs typeface="Arial"/>
              </a:rPr>
              <a:t>s</a:t>
            </a:r>
            <a:r>
              <a:rPr sz="1400" b="1" spc="165" dirty="0">
                <a:solidFill>
                  <a:srgbClr val="050A2F"/>
                </a:solidFill>
                <a:latin typeface="Arial"/>
                <a:cs typeface="Arial"/>
              </a:rPr>
              <a:t>t</a:t>
            </a:r>
            <a:r>
              <a:rPr sz="1400" b="1" spc="-10" dirty="0">
                <a:solidFill>
                  <a:srgbClr val="050A2F"/>
                </a:solidFill>
                <a:latin typeface="Arial"/>
                <a:cs typeface="Arial"/>
              </a:rPr>
              <a:t>e</a:t>
            </a:r>
            <a:r>
              <a:rPr sz="1400" b="1" spc="-60" dirty="0">
                <a:solidFill>
                  <a:srgbClr val="050A2F"/>
                </a:solidFill>
                <a:latin typeface="Arial"/>
                <a:cs typeface="Arial"/>
              </a:rPr>
              <a:t>g</a:t>
            </a:r>
            <a:r>
              <a:rPr sz="1400" b="1" spc="45" dirty="0">
                <a:solidFill>
                  <a:srgbClr val="050A2F"/>
                </a:solidFill>
                <a:latin typeface="Arial"/>
                <a:cs typeface="Arial"/>
              </a:rPr>
              <a:t>a</a:t>
            </a:r>
            <a:r>
              <a:rPr sz="1400" b="1" spc="-114" dirty="0">
                <a:solidFill>
                  <a:srgbClr val="050A2F"/>
                </a:solidFill>
                <a:latin typeface="Arial"/>
                <a:cs typeface="Arial"/>
              </a:rPr>
              <a:t>n</a:t>
            </a:r>
            <a:r>
              <a:rPr sz="1400" b="1" spc="-60" dirty="0">
                <a:solidFill>
                  <a:srgbClr val="050A2F"/>
                </a:solidFill>
                <a:latin typeface="Arial"/>
                <a:cs typeface="Arial"/>
              </a:rPr>
              <a:t>o</a:t>
            </a:r>
            <a:r>
              <a:rPr sz="1400" b="1" spc="-75" dirty="0">
                <a:solidFill>
                  <a:srgbClr val="050A2F"/>
                </a:solidFill>
                <a:latin typeface="Arial"/>
                <a:cs typeface="Arial"/>
              </a:rPr>
              <a:t>g</a:t>
            </a:r>
            <a:r>
              <a:rPr sz="1400" b="1" spc="110" dirty="0">
                <a:solidFill>
                  <a:srgbClr val="050A2F"/>
                </a:solidFill>
                <a:latin typeface="Arial"/>
                <a:cs typeface="Arial"/>
              </a:rPr>
              <a:t>r</a:t>
            </a:r>
            <a:r>
              <a:rPr sz="1400" b="1" spc="45" dirty="0">
                <a:solidFill>
                  <a:srgbClr val="050A2F"/>
                </a:solidFill>
                <a:latin typeface="Arial"/>
                <a:cs typeface="Arial"/>
              </a:rPr>
              <a:t>a</a:t>
            </a:r>
            <a:r>
              <a:rPr sz="1400" b="1" spc="-60" dirty="0">
                <a:solidFill>
                  <a:srgbClr val="050A2F"/>
                </a:solidFill>
                <a:latin typeface="Arial"/>
                <a:cs typeface="Arial"/>
              </a:rPr>
              <a:t>p</a:t>
            </a:r>
            <a:r>
              <a:rPr sz="1400" b="1" spc="-114" dirty="0">
                <a:solidFill>
                  <a:srgbClr val="050A2F"/>
                </a:solidFill>
                <a:latin typeface="Arial"/>
                <a:cs typeface="Arial"/>
              </a:rPr>
              <a:t>h</a:t>
            </a:r>
            <a:r>
              <a:rPr sz="1400" b="1" spc="-30" dirty="0">
                <a:solidFill>
                  <a:srgbClr val="050A2F"/>
                </a:solidFill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42615" y="1757172"/>
            <a:ext cx="139065" cy="733425"/>
          </a:xfrm>
          <a:custGeom>
            <a:avLst/>
            <a:gdLst/>
            <a:ahLst/>
            <a:cxnLst/>
            <a:rect l="l" t="t" r="r" b="b"/>
            <a:pathLst>
              <a:path w="139064" h="733425">
                <a:moveTo>
                  <a:pt x="83820" y="664464"/>
                </a:moveTo>
                <a:lnTo>
                  <a:pt x="56388" y="664464"/>
                </a:lnTo>
                <a:lnTo>
                  <a:pt x="56388" y="0"/>
                </a:lnTo>
                <a:lnTo>
                  <a:pt x="83820" y="0"/>
                </a:lnTo>
                <a:lnTo>
                  <a:pt x="83820" y="664464"/>
                </a:lnTo>
                <a:close/>
              </a:path>
              <a:path w="139064" h="733425">
                <a:moveTo>
                  <a:pt x="70104" y="733044"/>
                </a:moveTo>
                <a:lnTo>
                  <a:pt x="0" y="650748"/>
                </a:lnTo>
                <a:lnTo>
                  <a:pt x="56388" y="650748"/>
                </a:lnTo>
                <a:lnTo>
                  <a:pt x="56388" y="664464"/>
                </a:lnTo>
                <a:lnTo>
                  <a:pt x="127253" y="664464"/>
                </a:lnTo>
                <a:lnTo>
                  <a:pt x="70104" y="733044"/>
                </a:lnTo>
                <a:close/>
              </a:path>
              <a:path w="139064" h="733425">
                <a:moveTo>
                  <a:pt x="127253" y="664464"/>
                </a:moveTo>
                <a:lnTo>
                  <a:pt x="83820" y="664464"/>
                </a:lnTo>
                <a:lnTo>
                  <a:pt x="83820" y="650748"/>
                </a:lnTo>
                <a:lnTo>
                  <a:pt x="138684" y="650748"/>
                </a:lnTo>
                <a:lnTo>
                  <a:pt x="127253" y="664464"/>
                </a:lnTo>
                <a:close/>
              </a:path>
            </a:pathLst>
          </a:custGeom>
          <a:solidFill>
            <a:srgbClr val="050A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1835" y="1751076"/>
            <a:ext cx="139065" cy="711835"/>
          </a:xfrm>
          <a:custGeom>
            <a:avLst/>
            <a:gdLst/>
            <a:ahLst/>
            <a:cxnLst/>
            <a:rect l="l" t="t" r="r" b="b"/>
            <a:pathLst>
              <a:path w="139065" h="711835">
                <a:moveTo>
                  <a:pt x="82296" y="643127"/>
                </a:moveTo>
                <a:lnTo>
                  <a:pt x="54864" y="643127"/>
                </a:lnTo>
                <a:lnTo>
                  <a:pt x="54864" y="0"/>
                </a:lnTo>
                <a:lnTo>
                  <a:pt x="82296" y="0"/>
                </a:lnTo>
                <a:lnTo>
                  <a:pt x="82296" y="643127"/>
                </a:lnTo>
                <a:close/>
              </a:path>
              <a:path w="139065" h="711835">
                <a:moveTo>
                  <a:pt x="68580" y="711708"/>
                </a:moveTo>
                <a:lnTo>
                  <a:pt x="0" y="629412"/>
                </a:lnTo>
                <a:lnTo>
                  <a:pt x="54864" y="629412"/>
                </a:lnTo>
                <a:lnTo>
                  <a:pt x="54864" y="643127"/>
                </a:lnTo>
                <a:lnTo>
                  <a:pt x="127000" y="643127"/>
                </a:lnTo>
                <a:lnTo>
                  <a:pt x="68580" y="711708"/>
                </a:lnTo>
                <a:close/>
              </a:path>
              <a:path w="139065" h="711835">
                <a:moveTo>
                  <a:pt x="127000" y="643127"/>
                </a:moveTo>
                <a:lnTo>
                  <a:pt x="82296" y="643127"/>
                </a:lnTo>
                <a:lnTo>
                  <a:pt x="82296" y="629412"/>
                </a:lnTo>
                <a:lnTo>
                  <a:pt x="138684" y="629412"/>
                </a:lnTo>
                <a:lnTo>
                  <a:pt x="127000" y="643127"/>
                </a:lnTo>
                <a:close/>
              </a:path>
            </a:pathLst>
          </a:custGeom>
          <a:solidFill>
            <a:srgbClr val="050A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4004" y="1808988"/>
            <a:ext cx="923543" cy="5105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123188"/>
            <a:ext cx="1447800" cy="61417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57716" y="1367028"/>
            <a:ext cx="938783" cy="98602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97707" y="873252"/>
            <a:ext cx="502919" cy="50749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193515" y="1165369"/>
            <a:ext cx="252793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95" dirty="0">
                <a:solidFill>
                  <a:srgbClr val="050A2F"/>
                </a:solidFill>
                <a:latin typeface="Lucida Sans Unicode"/>
                <a:cs typeface="Lucida Sans Unicode"/>
              </a:rPr>
              <a:t>W</a:t>
            </a:r>
            <a:r>
              <a:rPr sz="1150" dirty="0">
                <a:solidFill>
                  <a:srgbClr val="050A2F"/>
                </a:solidFill>
                <a:latin typeface="Lucida Sans Unicode"/>
                <a:cs typeface="Lucida Sans Unicode"/>
              </a:rPr>
              <a:t>ha</a:t>
            </a:r>
            <a:r>
              <a:rPr sz="1150" spc="45" dirty="0">
                <a:solidFill>
                  <a:srgbClr val="050A2F"/>
                </a:solidFill>
                <a:latin typeface="Lucida Sans Unicode"/>
                <a:cs typeface="Lucida Sans Unicode"/>
              </a:rPr>
              <a:t>t</a:t>
            </a:r>
            <a:r>
              <a:rPr sz="1150" spc="-65" dirty="0">
                <a:solidFill>
                  <a:srgbClr val="050A2F"/>
                </a:solidFill>
                <a:latin typeface="Lucida Sans Unicode"/>
                <a:cs typeface="Lucida Sans Unicode"/>
              </a:rPr>
              <a:t> </a:t>
            </a:r>
            <a:r>
              <a:rPr sz="1150" spc="20" dirty="0">
                <a:solidFill>
                  <a:srgbClr val="050A2F"/>
                </a:solidFill>
                <a:latin typeface="Lucida Sans Unicode"/>
                <a:cs typeface="Lucida Sans Unicode"/>
              </a:rPr>
              <a:t>O</a:t>
            </a:r>
            <a:r>
              <a:rPr sz="1150" spc="40" dirty="0">
                <a:solidFill>
                  <a:srgbClr val="050A2F"/>
                </a:solidFill>
                <a:latin typeface="Lucida Sans Unicode"/>
                <a:cs typeface="Lucida Sans Unicode"/>
              </a:rPr>
              <a:t>t</a:t>
            </a:r>
            <a:r>
              <a:rPr sz="1150" dirty="0">
                <a:solidFill>
                  <a:srgbClr val="050A2F"/>
                </a:solidFill>
                <a:latin typeface="Lucida Sans Unicode"/>
                <a:cs typeface="Lucida Sans Unicode"/>
              </a:rPr>
              <a:t>h</a:t>
            </a:r>
            <a:r>
              <a:rPr sz="1150" spc="30" dirty="0">
                <a:solidFill>
                  <a:srgbClr val="050A2F"/>
                </a:solidFill>
                <a:latin typeface="Lucida Sans Unicode"/>
                <a:cs typeface="Lucida Sans Unicode"/>
              </a:rPr>
              <a:t>e</a:t>
            </a:r>
            <a:r>
              <a:rPr sz="1150" dirty="0">
                <a:solidFill>
                  <a:srgbClr val="050A2F"/>
                </a:solidFill>
                <a:latin typeface="Lucida Sans Unicode"/>
                <a:cs typeface="Lucida Sans Unicode"/>
              </a:rPr>
              <a:t>r</a:t>
            </a:r>
            <a:r>
              <a:rPr sz="1150" spc="-10" dirty="0">
                <a:solidFill>
                  <a:srgbClr val="050A2F"/>
                </a:solidFill>
                <a:latin typeface="Lucida Sans Unicode"/>
                <a:cs typeface="Lucida Sans Unicode"/>
              </a:rPr>
              <a:t>s</a:t>
            </a:r>
            <a:r>
              <a:rPr sz="1150" spc="-60" dirty="0">
                <a:solidFill>
                  <a:srgbClr val="050A2F"/>
                </a:solidFill>
                <a:latin typeface="Lucida Sans Unicode"/>
                <a:cs typeface="Lucida Sans Unicode"/>
              </a:rPr>
              <a:t> </a:t>
            </a:r>
            <a:r>
              <a:rPr sz="1150" dirty="0">
                <a:solidFill>
                  <a:srgbClr val="050A2F"/>
                </a:solidFill>
                <a:latin typeface="Lucida Sans Unicode"/>
                <a:cs typeface="Lucida Sans Unicode"/>
              </a:rPr>
              <a:t>h</a:t>
            </a:r>
            <a:r>
              <a:rPr sz="1150" spc="10" dirty="0">
                <a:solidFill>
                  <a:srgbClr val="050A2F"/>
                </a:solidFill>
                <a:latin typeface="Lucida Sans Unicode"/>
                <a:cs typeface="Lucida Sans Unicode"/>
              </a:rPr>
              <a:t>a</a:t>
            </a:r>
            <a:r>
              <a:rPr sz="1150" spc="50" dirty="0">
                <a:solidFill>
                  <a:srgbClr val="050A2F"/>
                </a:solidFill>
                <a:latin typeface="Lucida Sans Unicode"/>
                <a:cs typeface="Lucida Sans Unicode"/>
              </a:rPr>
              <a:t>v</a:t>
            </a:r>
            <a:r>
              <a:rPr sz="1150" spc="25" dirty="0">
                <a:solidFill>
                  <a:srgbClr val="050A2F"/>
                </a:solidFill>
                <a:latin typeface="Lucida Sans Unicode"/>
                <a:cs typeface="Lucida Sans Unicode"/>
              </a:rPr>
              <a:t>e</a:t>
            </a:r>
            <a:r>
              <a:rPr sz="1150" spc="-55" dirty="0">
                <a:solidFill>
                  <a:srgbClr val="050A2F"/>
                </a:solidFill>
                <a:latin typeface="Lucida Sans Unicode"/>
                <a:cs typeface="Lucida Sans Unicode"/>
              </a:rPr>
              <a:t> </a:t>
            </a:r>
            <a:r>
              <a:rPr sz="1150" spc="15" dirty="0">
                <a:solidFill>
                  <a:srgbClr val="050A2F"/>
                </a:solidFill>
                <a:latin typeface="Lucida Sans Unicode"/>
                <a:cs typeface="Lucida Sans Unicode"/>
              </a:rPr>
              <a:t>d</a:t>
            </a:r>
            <a:r>
              <a:rPr sz="1150" spc="10" dirty="0">
                <a:solidFill>
                  <a:srgbClr val="050A2F"/>
                </a:solidFill>
                <a:latin typeface="Lucida Sans Unicode"/>
                <a:cs typeface="Lucida Sans Unicode"/>
              </a:rPr>
              <a:t>o</a:t>
            </a:r>
            <a:r>
              <a:rPr sz="1150" spc="-10" dirty="0">
                <a:solidFill>
                  <a:srgbClr val="050A2F"/>
                </a:solidFill>
                <a:latin typeface="Lucida Sans Unicode"/>
                <a:cs typeface="Lucida Sans Unicode"/>
              </a:rPr>
              <a:t>n</a:t>
            </a:r>
            <a:r>
              <a:rPr sz="1150" spc="25" dirty="0">
                <a:solidFill>
                  <a:srgbClr val="050A2F"/>
                </a:solidFill>
                <a:latin typeface="Lucida Sans Unicode"/>
                <a:cs typeface="Lucida Sans Unicode"/>
              </a:rPr>
              <a:t>e</a:t>
            </a:r>
            <a:r>
              <a:rPr sz="1150" spc="-45" dirty="0">
                <a:solidFill>
                  <a:srgbClr val="050A2F"/>
                </a:solidFill>
                <a:latin typeface="Lucida Sans Unicode"/>
                <a:cs typeface="Lucida Sans Unicode"/>
              </a:rPr>
              <a:t> </a:t>
            </a:r>
            <a:r>
              <a:rPr sz="1150" spc="-25" dirty="0">
                <a:solidFill>
                  <a:srgbClr val="050A2F"/>
                </a:solidFill>
                <a:latin typeface="Lucida Sans Unicode"/>
                <a:cs typeface="Lucida Sans Unicode"/>
              </a:rPr>
              <a:t>i</a:t>
            </a:r>
            <a:r>
              <a:rPr sz="1150" spc="5" dirty="0">
                <a:solidFill>
                  <a:srgbClr val="050A2F"/>
                </a:solidFill>
                <a:latin typeface="Lucida Sans Unicode"/>
                <a:cs typeface="Lucida Sans Unicode"/>
              </a:rPr>
              <a:t>n</a:t>
            </a:r>
            <a:r>
              <a:rPr sz="1150" spc="-85" dirty="0">
                <a:solidFill>
                  <a:srgbClr val="050A2F"/>
                </a:solidFill>
                <a:latin typeface="Lucida Sans Unicode"/>
                <a:cs typeface="Lucida Sans Unicode"/>
              </a:rPr>
              <a:t> </a:t>
            </a:r>
            <a:r>
              <a:rPr sz="1150" spc="55" dirty="0">
                <a:solidFill>
                  <a:srgbClr val="050A2F"/>
                </a:solidFill>
                <a:latin typeface="Lucida Sans Unicode"/>
                <a:cs typeface="Lucida Sans Unicode"/>
              </a:rPr>
              <a:t>t</a:t>
            </a:r>
            <a:r>
              <a:rPr sz="1150" spc="-10" dirty="0">
                <a:solidFill>
                  <a:srgbClr val="050A2F"/>
                </a:solidFill>
                <a:latin typeface="Lucida Sans Unicode"/>
                <a:cs typeface="Lucida Sans Unicode"/>
              </a:rPr>
              <a:t>h</a:t>
            </a:r>
            <a:r>
              <a:rPr sz="1150" spc="-25" dirty="0">
                <a:solidFill>
                  <a:srgbClr val="050A2F"/>
                </a:solidFill>
                <a:latin typeface="Lucida Sans Unicode"/>
                <a:cs typeface="Lucida Sans Unicode"/>
              </a:rPr>
              <a:t>i</a:t>
            </a:r>
            <a:r>
              <a:rPr sz="1150" spc="-10" dirty="0">
                <a:solidFill>
                  <a:srgbClr val="050A2F"/>
                </a:solidFill>
                <a:latin typeface="Lucida Sans Unicode"/>
                <a:cs typeface="Lucida Sans Unicode"/>
              </a:rPr>
              <a:t>s</a:t>
            </a:r>
            <a:r>
              <a:rPr sz="1150" spc="-75" dirty="0">
                <a:solidFill>
                  <a:srgbClr val="050A2F"/>
                </a:solidFill>
                <a:latin typeface="Lucida Sans Unicode"/>
                <a:cs typeface="Lucida Sans Unicode"/>
              </a:rPr>
              <a:t> </a:t>
            </a:r>
            <a:r>
              <a:rPr sz="1150" spc="10" dirty="0">
                <a:solidFill>
                  <a:srgbClr val="050A2F"/>
                </a:solidFill>
                <a:latin typeface="Lucida Sans Unicode"/>
                <a:cs typeface="Lucida Sans Unicode"/>
              </a:rPr>
              <a:t>a</a:t>
            </a:r>
            <a:r>
              <a:rPr sz="1150" dirty="0">
                <a:solidFill>
                  <a:srgbClr val="050A2F"/>
                </a:solidFill>
                <a:latin typeface="Lucida Sans Unicode"/>
                <a:cs typeface="Lucida Sans Unicode"/>
              </a:rPr>
              <a:t>r</a:t>
            </a:r>
            <a:r>
              <a:rPr sz="1150" spc="30" dirty="0">
                <a:solidFill>
                  <a:srgbClr val="050A2F"/>
                </a:solidFill>
                <a:latin typeface="Lucida Sans Unicode"/>
                <a:cs typeface="Lucida Sans Unicode"/>
              </a:rPr>
              <a:t>e</a:t>
            </a:r>
            <a:r>
              <a:rPr sz="1150" spc="10" dirty="0">
                <a:solidFill>
                  <a:srgbClr val="050A2F"/>
                </a:solidFill>
                <a:latin typeface="Lucida Sans Unicode"/>
                <a:cs typeface="Lucida Sans Unicode"/>
              </a:rPr>
              <a:t>a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9412" y="3036901"/>
            <a:ext cx="5185410" cy="28445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279650" algn="ctr">
              <a:lnSpc>
                <a:spcPct val="100000"/>
              </a:lnSpc>
              <a:spcBef>
                <a:spcPts val="105"/>
              </a:spcBef>
            </a:pPr>
            <a:r>
              <a:rPr sz="1400" b="1" spc="165" dirty="0">
                <a:solidFill>
                  <a:srgbClr val="050A2F"/>
                </a:solidFill>
                <a:latin typeface="Arial"/>
                <a:cs typeface="Arial"/>
              </a:rPr>
              <a:t>t</a:t>
            </a:r>
            <a:r>
              <a:rPr sz="1400" b="1" spc="-10" dirty="0">
                <a:solidFill>
                  <a:srgbClr val="050A2F"/>
                </a:solidFill>
                <a:latin typeface="Arial"/>
                <a:cs typeface="Arial"/>
              </a:rPr>
              <a:t>e</a:t>
            </a:r>
            <a:r>
              <a:rPr sz="1400" b="1" spc="-25" dirty="0">
                <a:solidFill>
                  <a:srgbClr val="050A2F"/>
                </a:solidFill>
                <a:latin typeface="Arial"/>
                <a:cs typeface="Arial"/>
              </a:rPr>
              <a:t>c</a:t>
            </a:r>
            <a:r>
              <a:rPr sz="1400" b="1" spc="-105" dirty="0">
                <a:solidFill>
                  <a:srgbClr val="050A2F"/>
                </a:solidFill>
                <a:latin typeface="Arial"/>
                <a:cs typeface="Arial"/>
              </a:rPr>
              <a:t>hn</a:t>
            </a:r>
            <a:r>
              <a:rPr sz="1400" b="1" spc="-55" dirty="0">
                <a:solidFill>
                  <a:srgbClr val="050A2F"/>
                </a:solidFill>
                <a:latin typeface="Arial"/>
                <a:cs typeface="Arial"/>
              </a:rPr>
              <a:t>i</a:t>
            </a:r>
            <a:r>
              <a:rPr sz="1400" b="1" spc="-75" dirty="0">
                <a:solidFill>
                  <a:srgbClr val="050A2F"/>
                </a:solidFill>
                <a:latin typeface="Arial"/>
                <a:cs typeface="Arial"/>
              </a:rPr>
              <a:t>q</a:t>
            </a:r>
            <a:r>
              <a:rPr sz="1400" b="1" spc="-105" dirty="0">
                <a:solidFill>
                  <a:srgbClr val="050A2F"/>
                </a:solidFill>
                <a:latin typeface="Arial"/>
                <a:cs typeface="Arial"/>
              </a:rPr>
              <a:t>u</a:t>
            </a:r>
            <a:r>
              <a:rPr sz="1400" b="1" spc="-15" dirty="0">
                <a:solidFill>
                  <a:srgbClr val="050A2F"/>
                </a:solidFill>
                <a:latin typeface="Arial"/>
                <a:cs typeface="Arial"/>
              </a:rPr>
              <a:t>e</a:t>
            </a:r>
            <a:r>
              <a:rPr sz="1400" b="1" spc="-145" dirty="0">
                <a:solidFill>
                  <a:srgbClr val="050A2F"/>
                </a:solidFill>
                <a:latin typeface="Arial"/>
                <a:cs typeface="Arial"/>
              </a:rPr>
              <a:t> </a:t>
            </a:r>
            <a:r>
              <a:rPr sz="1400" b="1" spc="165" dirty="0">
                <a:solidFill>
                  <a:srgbClr val="050A2F"/>
                </a:solidFill>
                <a:latin typeface="Arial"/>
                <a:cs typeface="Arial"/>
              </a:rPr>
              <a:t>t</a:t>
            </a:r>
            <a:r>
              <a:rPr sz="1400" b="1" spc="-70" dirty="0">
                <a:solidFill>
                  <a:srgbClr val="050A2F"/>
                </a:solidFill>
                <a:latin typeface="Arial"/>
                <a:cs typeface="Arial"/>
              </a:rPr>
              <a:t>o</a:t>
            </a:r>
            <a:r>
              <a:rPr sz="1400" b="1" spc="-140" dirty="0">
                <a:solidFill>
                  <a:srgbClr val="050A2F"/>
                </a:solidFill>
                <a:latin typeface="Arial"/>
                <a:cs typeface="Arial"/>
              </a:rPr>
              <a:t> </a:t>
            </a:r>
            <a:r>
              <a:rPr sz="1400" b="1" spc="-105" dirty="0">
                <a:solidFill>
                  <a:srgbClr val="050A2F"/>
                </a:solidFill>
                <a:latin typeface="Arial"/>
                <a:cs typeface="Arial"/>
              </a:rPr>
              <a:t>h</a:t>
            </a:r>
            <a:r>
              <a:rPr sz="1400" b="1" spc="-55" dirty="0">
                <a:solidFill>
                  <a:srgbClr val="050A2F"/>
                </a:solidFill>
                <a:latin typeface="Arial"/>
                <a:cs typeface="Arial"/>
              </a:rPr>
              <a:t>i</a:t>
            </a:r>
            <a:r>
              <a:rPr sz="1400" b="1" spc="-75" dirty="0">
                <a:solidFill>
                  <a:srgbClr val="050A2F"/>
                </a:solidFill>
                <a:latin typeface="Arial"/>
                <a:cs typeface="Arial"/>
              </a:rPr>
              <a:t>d</a:t>
            </a:r>
            <a:r>
              <a:rPr sz="1400" b="1" spc="-15" dirty="0">
                <a:solidFill>
                  <a:srgbClr val="050A2F"/>
                </a:solidFill>
                <a:latin typeface="Arial"/>
                <a:cs typeface="Arial"/>
              </a:rPr>
              <a:t>e</a:t>
            </a:r>
            <a:r>
              <a:rPr sz="1400" b="1" spc="-120" dirty="0">
                <a:solidFill>
                  <a:srgbClr val="050A2F"/>
                </a:solidFill>
                <a:latin typeface="Arial"/>
                <a:cs typeface="Arial"/>
              </a:rPr>
              <a:t> </a:t>
            </a:r>
            <a:r>
              <a:rPr sz="1400" b="1" spc="-70" dirty="0">
                <a:solidFill>
                  <a:srgbClr val="050A2F"/>
                </a:solidFill>
                <a:latin typeface="Arial"/>
                <a:cs typeface="Arial"/>
              </a:rPr>
              <a:t>m</a:t>
            </a:r>
            <a:r>
              <a:rPr sz="1400" b="1" spc="-105" dirty="0">
                <a:solidFill>
                  <a:srgbClr val="050A2F"/>
                </a:solidFill>
                <a:latin typeface="Arial"/>
                <a:cs typeface="Arial"/>
              </a:rPr>
              <a:t>u</a:t>
            </a:r>
            <a:r>
              <a:rPr sz="1400" b="1" spc="-70" dirty="0">
                <a:solidFill>
                  <a:srgbClr val="050A2F"/>
                </a:solidFill>
                <a:latin typeface="Arial"/>
                <a:cs typeface="Arial"/>
              </a:rPr>
              <a:t>l</a:t>
            </a:r>
            <a:r>
              <a:rPr sz="1400" b="1" spc="165" dirty="0">
                <a:solidFill>
                  <a:srgbClr val="050A2F"/>
                </a:solidFill>
                <a:latin typeface="Arial"/>
                <a:cs typeface="Arial"/>
              </a:rPr>
              <a:t>t</a:t>
            </a:r>
            <a:r>
              <a:rPr sz="1400" b="1" spc="-55" dirty="0">
                <a:solidFill>
                  <a:srgbClr val="050A2F"/>
                </a:solidFill>
                <a:latin typeface="Arial"/>
                <a:cs typeface="Arial"/>
              </a:rPr>
              <a:t>i</a:t>
            </a:r>
            <a:r>
              <a:rPr sz="1400" b="1" spc="-70" dirty="0">
                <a:solidFill>
                  <a:srgbClr val="050A2F"/>
                </a:solidFill>
                <a:latin typeface="Arial"/>
                <a:cs typeface="Arial"/>
              </a:rPr>
              <a:t>m</a:t>
            </a:r>
            <a:r>
              <a:rPr sz="1400" b="1" spc="-25" dirty="0">
                <a:solidFill>
                  <a:srgbClr val="050A2F"/>
                </a:solidFill>
                <a:latin typeface="Arial"/>
                <a:cs typeface="Arial"/>
              </a:rPr>
              <a:t>e</a:t>
            </a:r>
            <a:r>
              <a:rPr sz="1400" b="1" spc="-60" dirty="0">
                <a:solidFill>
                  <a:srgbClr val="050A2F"/>
                </a:solidFill>
                <a:latin typeface="Arial"/>
                <a:cs typeface="Arial"/>
              </a:rPr>
              <a:t>d</a:t>
            </a:r>
            <a:r>
              <a:rPr sz="1400" b="1" spc="-55" dirty="0">
                <a:solidFill>
                  <a:srgbClr val="050A2F"/>
                </a:solidFill>
                <a:latin typeface="Arial"/>
                <a:cs typeface="Arial"/>
              </a:rPr>
              <a:t>i</a:t>
            </a:r>
            <a:r>
              <a:rPr sz="1400" b="1" spc="45" dirty="0">
                <a:solidFill>
                  <a:srgbClr val="050A2F"/>
                </a:solidFill>
                <a:latin typeface="Arial"/>
                <a:cs typeface="Arial"/>
              </a:rPr>
              <a:t>a</a:t>
            </a:r>
            <a:r>
              <a:rPr sz="1400" b="1" spc="-150" dirty="0">
                <a:solidFill>
                  <a:srgbClr val="050A2F"/>
                </a:solidFill>
                <a:latin typeface="Arial"/>
                <a:cs typeface="Arial"/>
              </a:rPr>
              <a:t> </a:t>
            </a:r>
            <a:r>
              <a:rPr sz="1400" b="1" spc="145" dirty="0">
                <a:solidFill>
                  <a:srgbClr val="050A2F"/>
                </a:solidFill>
                <a:latin typeface="Arial"/>
                <a:cs typeface="Arial"/>
              </a:rPr>
              <a:t>f</a:t>
            </a:r>
            <a:r>
              <a:rPr sz="1400" b="1" spc="-55" dirty="0">
                <a:solidFill>
                  <a:srgbClr val="050A2F"/>
                </a:solidFill>
                <a:latin typeface="Arial"/>
                <a:cs typeface="Arial"/>
              </a:rPr>
              <a:t>i</a:t>
            </a:r>
            <a:r>
              <a:rPr sz="1400" b="1" spc="-70" dirty="0">
                <a:solidFill>
                  <a:srgbClr val="050A2F"/>
                </a:solidFill>
                <a:latin typeface="Arial"/>
                <a:cs typeface="Arial"/>
              </a:rPr>
              <a:t>l</a:t>
            </a:r>
            <a:r>
              <a:rPr sz="1400" b="1" spc="-10" dirty="0">
                <a:solidFill>
                  <a:srgbClr val="050A2F"/>
                </a:solidFill>
                <a:latin typeface="Arial"/>
                <a:cs typeface="Arial"/>
              </a:rPr>
              <a:t>e</a:t>
            </a:r>
            <a:r>
              <a:rPr sz="1400" b="1" spc="-90" dirty="0">
                <a:solidFill>
                  <a:srgbClr val="050A2F"/>
                </a:solidFill>
                <a:latin typeface="Arial"/>
                <a:cs typeface="Arial"/>
              </a:rPr>
              <a:t>s</a:t>
            </a:r>
            <a:r>
              <a:rPr sz="1400" b="1" spc="-145" dirty="0">
                <a:solidFill>
                  <a:srgbClr val="050A2F"/>
                </a:solidFill>
                <a:latin typeface="Arial"/>
                <a:cs typeface="Arial"/>
              </a:rPr>
              <a:t> </a:t>
            </a:r>
            <a:r>
              <a:rPr sz="1400" b="1" spc="-55" dirty="0">
                <a:solidFill>
                  <a:srgbClr val="050A2F"/>
                </a:solidFill>
                <a:latin typeface="Arial"/>
                <a:cs typeface="Arial"/>
              </a:rPr>
              <a:t>i</a:t>
            </a:r>
            <a:r>
              <a:rPr sz="1400" b="1" spc="-105" dirty="0">
                <a:solidFill>
                  <a:srgbClr val="050A2F"/>
                </a:solidFill>
                <a:latin typeface="Arial"/>
                <a:cs typeface="Arial"/>
              </a:rPr>
              <a:t>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Arial"/>
              <a:cs typeface="Arial"/>
            </a:endParaRPr>
          </a:p>
          <a:p>
            <a:pPr marR="2279015" algn="ctr">
              <a:lnSpc>
                <a:spcPct val="100000"/>
              </a:lnSpc>
            </a:pPr>
            <a:r>
              <a:rPr sz="1400" b="1" spc="-60" dirty="0">
                <a:solidFill>
                  <a:srgbClr val="050A2F"/>
                </a:solidFill>
                <a:latin typeface="Arial"/>
                <a:cs typeface="Arial"/>
              </a:rPr>
              <a:t>R</a:t>
            </a:r>
            <a:r>
              <a:rPr sz="1400" b="1" spc="-25" dirty="0">
                <a:solidFill>
                  <a:srgbClr val="050A2F"/>
                </a:solidFill>
                <a:latin typeface="Arial"/>
                <a:cs typeface="Arial"/>
              </a:rPr>
              <a:t>G</a:t>
            </a:r>
            <a:r>
              <a:rPr sz="1400" b="1" spc="-100" dirty="0">
                <a:solidFill>
                  <a:srgbClr val="050A2F"/>
                </a:solidFill>
                <a:latin typeface="Arial"/>
                <a:cs typeface="Arial"/>
              </a:rPr>
              <a:t>B</a:t>
            </a:r>
            <a:r>
              <a:rPr sz="1400" b="1" spc="-110" dirty="0">
                <a:solidFill>
                  <a:srgbClr val="050A2F"/>
                </a:solidFill>
                <a:latin typeface="Arial"/>
                <a:cs typeface="Arial"/>
              </a:rPr>
              <a:t> </a:t>
            </a:r>
            <a:r>
              <a:rPr sz="1400" b="1" spc="-55" dirty="0">
                <a:solidFill>
                  <a:srgbClr val="050A2F"/>
                </a:solidFill>
                <a:latin typeface="Arial"/>
                <a:cs typeface="Arial"/>
              </a:rPr>
              <a:t>i</a:t>
            </a:r>
            <a:r>
              <a:rPr sz="1400" b="1" spc="-70" dirty="0">
                <a:solidFill>
                  <a:srgbClr val="050A2F"/>
                </a:solidFill>
                <a:latin typeface="Arial"/>
                <a:cs typeface="Arial"/>
              </a:rPr>
              <a:t>m</a:t>
            </a:r>
            <a:r>
              <a:rPr sz="1400" b="1" spc="45" dirty="0">
                <a:solidFill>
                  <a:srgbClr val="050A2F"/>
                </a:solidFill>
                <a:latin typeface="Arial"/>
                <a:cs typeface="Arial"/>
              </a:rPr>
              <a:t>a</a:t>
            </a:r>
            <a:r>
              <a:rPr sz="1400" b="1" spc="-75" dirty="0">
                <a:solidFill>
                  <a:srgbClr val="050A2F"/>
                </a:solidFill>
                <a:latin typeface="Arial"/>
                <a:cs typeface="Arial"/>
              </a:rPr>
              <a:t>g</a:t>
            </a:r>
            <a:r>
              <a:rPr sz="1400" b="1" spc="-10" dirty="0">
                <a:solidFill>
                  <a:srgbClr val="050A2F"/>
                </a:solidFill>
                <a:latin typeface="Arial"/>
                <a:cs typeface="Arial"/>
              </a:rPr>
              <a:t>e</a:t>
            </a:r>
            <a:r>
              <a:rPr sz="1400" b="1" spc="-90" dirty="0">
                <a:solidFill>
                  <a:srgbClr val="050A2F"/>
                </a:solidFill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  <a:p>
            <a:pPr marL="1544320">
              <a:lnSpc>
                <a:spcPct val="100000"/>
              </a:lnSpc>
              <a:spcBef>
                <a:spcPts val="1160"/>
              </a:spcBef>
            </a:pPr>
            <a:r>
              <a:rPr sz="1200" dirty="0">
                <a:solidFill>
                  <a:srgbClr val="050A2F"/>
                </a:solidFill>
                <a:latin typeface="Lucida Sans Unicode"/>
                <a:cs typeface="Lucida Sans Unicode"/>
              </a:rPr>
              <a:t>April</a:t>
            </a:r>
            <a:r>
              <a:rPr sz="1200" spc="-90" dirty="0">
                <a:solidFill>
                  <a:srgbClr val="050A2F"/>
                </a:solidFill>
                <a:latin typeface="Lucida Sans Unicode"/>
                <a:cs typeface="Lucida Sans Unicode"/>
              </a:rPr>
              <a:t> </a:t>
            </a:r>
            <a:r>
              <a:rPr sz="1200" spc="-35" dirty="0">
                <a:solidFill>
                  <a:srgbClr val="050A2F"/>
                </a:solidFill>
                <a:latin typeface="Lucida Sans Unicode"/>
                <a:cs typeface="Lucida Sans Unicode"/>
              </a:rPr>
              <a:t>2018</a:t>
            </a:r>
            <a:endParaRPr sz="1200" dirty="0">
              <a:latin typeface="Lucida Sans Unicode"/>
              <a:cs typeface="Lucida Sans Unicode"/>
            </a:endParaRPr>
          </a:p>
          <a:p>
            <a:pPr marL="271780" indent="-125095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271780" algn="l"/>
              </a:tabLst>
            </a:pPr>
            <a:r>
              <a:rPr sz="1400" spc="25" dirty="0">
                <a:solidFill>
                  <a:srgbClr val="050A2F"/>
                </a:solidFill>
                <a:latin typeface="Tahoma"/>
                <a:cs typeface="Tahoma"/>
              </a:rPr>
              <a:t>P</a:t>
            </a:r>
            <a:r>
              <a:rPr sz="1400" spc="50" dirty="0">
                <a:solidFill>
                  <a:srgbClr val="050A2F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050A2F"/>
                </a:solidFill>
                <a:latin typeface="Tahoma"/>
                <a:cs typeface="Tahoma"/>
              </a:rPr>
              <a:t>opo</a:t>
            </a:r>
            <a:r>
              <a:rPr sz="1400" dirty="0">
                <a:solidFill>
                  <a:srgbClr val="050A2F"/>
                </a:solidFill>
                <a:latin typeface="Tahoma"/>
                <a:cs typeface="Tahoma"/>
              </a:rPr>
              <a:t>s</a:t>
            </a:r>
            <a:r>
              <a:rPr sz="1400" spc="-25" dirty="0">
                <a:solidFill>
                  <a:srgbClr val="050A2F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050A2F"/>
                </a:solidFill>
                <a:latin typeface="Tahoma"/>
                <a:cs typeface="Tahoma"/>
              </a:rPr>
              <a:t>d</a:t>
            </a:r>
            <a:r>
              <a:rPr sz="1400" spc="-130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050A2F"/>
                </a:solidFill>
                <a:latin typeface="Tahoma"/>
                <a:cs typeface="Tahoma"/>
              </a:rPr>
              <a:t>M</a:t>
            </a:r>
            <a:r>
              <a:rPr sz="1400" spc="-25" dirty="0">
                <a:solidFill>
                  <a:srgbClr val="050A2F"/>
                </a:solidFill>
                <a:latin typeface="Tahoma"/>
                <a:cs typeface="Tahoma"/>
              </a:rPr>
              <a:t>e</a:t>
            </a:r>
            <a:r>
              <a:rPr sz="1400" spc="75" dirty="0">
                <a:solidFill>
                  <a:srgbClr val="050A2F"/>
                </a:solidFill>
                <a:latin typeface="Tahoma"/>
                <a:cs typeface="Tahoma"/>
              </a:rPr>
              <a:t>t</a:t>
            </a:r>
            <a:r>
              <a:rPr sz="1400" spc="-85" dirty="0">
                <a:solidFill>
                  <a:srgbClr val="050A2F"/>
                </a:solidFill>
                <a:latin typeface="Tahoma"/>
                <a:cs typeface="Tahoma"/>
              </a:rPr>
              <a:t>h</a:t>
            </a:r>
            <a:r>
              <a:rPr sz="1400" spc="-5" dirty="0">
                <a:solidFill>
                  <a:srgbClr val="050A2F"/>
                </a:solidFill>
                <a:latin typeface="Tahoma"/>
                <a:cs typeface="Tahoma"/>
              </a:rPr>
              <a:t>o</a:t>
            </a:r>
            <a:r>
              <a:rPr sz="1400" spc="-20" dirty="0">
                <a:solidFill>
                  <a:srgbClr val="050A2F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050A2F"/>
                </a:solidFill>
                <a:latin typeface="Tahoma"/>
                <a:cs typeface="Tahoma"/>
              </a:rPr>
              <a:t>s</a:t>
            </a:r>
            <a:r>
              <a:rPr sz="1400" spc="-105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400" spc="-229" dirty="0">
                <a:solidFill>
                  <a:srgbClr val="050A2F"/>
                </a:solidFill>
                <a:latin typeface="Tahoma"/>
                <a:cs typeface="Tahoma"/>
              </a:rPr>
              <a:t>:</a:t>
            </a:r>
            <a:r>
              <a:rPr sz="1400" spc="-60" dirty="0">
                <a:solidFill>
                  <a:srgbClr val="050A2F"/>
                </a:solidFill>
                <a:latin typeface="Tahoma"/>
                <a:cs typeface="Tahoma"/>
              </a:rPr>
              <a:t>E</a:t>
            </a:r>
            <a:r>
              <a:rPr sz="1400" spc="-55" dirty="0">
                <a:solidFill>
                  <a:srgbClr val="050A2F"/>
                </a:solidFill>
                <a:latin typeface="Tahoma"/>
                <a:cs typeface="Tahoma"/>
              </a:rPr>
              <a:t>m</a:t>
            </a:r>
            <a:r>
              <a:rPr sz="1400" spc="-5" dirty="0">
                <a:solidFill>
                  <a:srgbClr val="050A2F"/>
                </a:solidFill>
                <a:latin typeface="Tahoma"/>
                <a:cs typeface="Tahoma"/>
              </a:rPr>
              <a:t>b</a:t>
            </a:r>
            <a:r>
              <a:rPr sz="1400" spc="-25" dirty="0">
                <a:solidFill>
                  <a:srgbClr val="050A2F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050A2F"/>
                </a:solidFill>
                <a:latin typeface="Tahoma"/>
                <a:cs typeface="Tahoma"/>
              </a:rPr>
              <a:t>d</a:t>
            </a:r>
            <a:r>
              <a:rPr sz="1400" spc="-20" dirty="0">
                <a:solidFill>
                  <a:srgbClr val="050A2F"/>
                </a:solidFill>
                <a:latin typeface="Tahoma"/>
                <a:cs typeface="Tahoma"/>
              </a:rPr>
              <a:t>d</a:t>
            </a:r>
            <a:r>
              <a:rPr sz="1400" spc="-60" dirty="0">
                <a:solidFill>
                  <a:srgbClr val="050A2F"/>
                </a:solidFill>
                <a:latin typeface="Tahoma"/>
                <a:cs typeface="Tahoma"/>
              </a:rPr>
              <a:t>i</a:t>
            </a:r>
            <a:r>
              <a:rPr sz="1400" spc="-85" dirty="0">
                <a:solidFill>
                  <a:srgbClr val="050A2F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050A2F"/>
                </a:solidFill>
                <a:latin typeface="Tahoma"/>
                <a:cs typeface="Tahoma"/>
              </a:rPr>
              <a:t>g</a:t>
            </a:r>
            <a:r>
              <a:rPr sz="1400" spc="-114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050A2F"/>
                </a:solidFill>
                <a:latin typeface="Tahoma"/>
                <a:cs typeface="Tahoma"/>
              </a:rPr>
              <a:t>p</a:t>
            </a:r>
            <a:r>
              <a:rPr sz="1400" spc="-85" dirty="0">
                <a:solidFill>
                  <a:srgbClr val="050A2F"/>
                </a:solidFill>
                <a:latin typeface="Tahoma"/>
                <a:cs typeface="Tahoma"/>
              </a:rPr>
              <a:t>h</a:t>
            </a:r>
            <a:r>
              <a:rPr sz="1400" spc="15" dirty="0">
                <a:solidFill>
                  <a:srgbClr val="050A2F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50A2F"/>
                </a:solidFill>
                <a:latin typeface="Tahoma"/>
                <a:cs typeface="Tahoma"/>
              </a:rPr>
              <a:t>s</a:t>
            </a:r>
            <a:r>
              <a:rPr sz="1400" spc="-15" dirty="0">
                <a:solidFill>
                  <a:srgbClr val="050A2F"/>
                </a:solidFill>
                <a:latin typeface="Tahoma"/>
                <a:cs typeface="Tahoma"/>
              </a:rPr>
              <a:t>e</a:t>
            </a:r>
            <a:r>
              <a:rPr sz="1400" spc="-125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400" spc="-120" dirty="0">
                <a:solidFill>
                  <a:srgbClr val="050A2F"/>
                </a:solidFill>
                <a:latin typeface="Tahoma"/>
                <a:cs typeface="Tahoma"/>
              </a:rPr>
              <a:t>,</a:t>
            </a:r>
            <a:r>
              <a:rPr sz="1400" spc="-130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400" spc="-75" dirty="0">
                <a:solidFill>
                  <a:srgbClr val="050A2F"/>
                </a:solidFill>
                <a:latin typeface="Tahoma"/>
                <a:cs typeface="Tahoma"/>
              </a:rPr>
              <a:t>E</a:t>
            </a:r>
            <a:r>
              <a:rPr sz="1400" spc="-80" dirty="0">
                <a:solidFill>
                  <a:srgbClr val="050A2F"/>
                </a:solidFill>
                <a:latin typeface="Tahoma"/>
                <a:cs typeface="Tahoma"/>
              </a:rPr>
              <a:t>x</a:t>
            </a:r>
            <a:r>
              <a:rPr sz="1400" spc="75" dirty="0">
                <a:solidFill>
                  <a:srgbClr val="050A2F"/>
                </a:solidFill>
                <a:latin typeface="Tahoma"/>
                <a:cs typeface="Tahoma"/>
              </a:rPr>
              <a:t>t</a:t>
            </a:r>
            <a:r>
              <a:rPr sz="1400" spc="50" dirty="0">
                <a:solidFill>
                  <a:srgbClr val="050A2F"/>
                </a:solidFill>
                <a:latin typeface="Tahoma"/>
                <a:cs typeface="Tahoma"/>
              </a:rPr>
              <a:t>r</a:t>
            </a:r>
            <a:r>
              <a:rPr sz="1400" spc="15" dirty="0">
                <a:solidFill>
                  <a:srgbClr val="050A2F"/>
                </a:solidFill>
                <a:latin typeface="Tahoma"/>
                <a:cs typeface="Tahoma"/>
              </a:rPr>
              <a:t>a</a:t>
            </a:r>
            <a:r>
              <a:rPr sz="1400" spc="65" dirty="0">
                <a:solidFill>
                  <a:srgbClr val="050A2F"/>
                </a:solidFill>
                <a:latin typeface="Tahoma"/>
                <a:cs typeface="Tahoma"/>
              </a:rPr>
              <a:t>c</a:t>
            </a:r>
            <a:r>
              <a:rPr sz="1400" spc="90" dirty="0">
                <a:solidFill>
                  <a:srgbClr val="050A2F"/>
                </a:solidFill>
                <a:latin typeface="Tahoma"/>
                <a:cs typeface="Tahoma"/>
              </a:rPr>
              <a:t>t</a:t>
            </a:r>
            <a:r>
              <a:rPr sz="1400" spc="-75" dirty="0">
                <a:solidFill>
                  <a:srgbClr val="050A2F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050A2F"/>
                </a:solidFill>
                <a:latin typeface="Tahoma"/>
                <a:cs typeface="Tahoma"/>
              </a:rPr>
              <a:t>o</a:t>
            </a:r>
            <a:r>
              <a:rPr sz="1400" spc="-90" dirty="0">
                <a:solidFill>
                  <a:srgbClr val="050A2F"/>
                </a:solidFill>
                <a:latin typeface="Tahoma"/>
                <a:cs typeface="Tahoma"/>
              </a:rPr>
              <a:t>n</a:t>
            </a:r>
            <a:r>
              <a:rPr sz="1400" spc="-80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050A2F"/>
                </a:solidFill>
                <a:latin typeface="Tahoma"/>
                <a:cs typeface="Tahoma"/>
              </a:rPr>
              <a:t>p</a:t>
            </a:r>
            <a:r>
              <a:rPr sz="1400" spc="-85" dirty="0">
                <a:solidFill>
                  <a:srgbClr val="050A2F"/>
                </a:solidFill>
                <a:latin typeface="Tahoma"/>
                <a:cs typeface="Tahoma"/>
              </a:rPr>
              <a:t>h</a:t>
            </a:r>
            <a:r>
              <a:rPr sz="1400" spc="15" dirty="0">
                <a:solidFill>
                  <a:srgbClr val="050A2F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50A2F"/>
                </a:solidFill>
                <a:latin typeface="Tahoma"/>
                <a:cs typeface="Tahoma"/>
              </a:rPr>
              <a:t>s</a:t>
            </a:r>
            <a:r>
              <a:rPr sz="1400" spc="-15" dirty="0">
                <a:solidFill>
                  <a:srgbClr val="050A2F"/>
                </a:solidFill>
                <a:latin typeface="Tahoma"/>
                <a:cs typeface="Tahoma"/>
              </a:rPr>
              <a:t>e</a:t>
            </a:r>
            <a:endParaRPr sz="1400" dirty="0">
              <a:latin typeface="Tahoma"/>
              <a:cs typeface="Tahoma"/>
            </a:endParaRPr>
          </a:p>
          <a:p>
            <a:pPr marL="271780" marR="5080" indent="-125095">
              <a:lnSpc>
                <a:spcPct val="111400"/>
              </a:lnSpc>
              <a:buFont typeface="Arial MT"/>
              <a:buChar char="•"/>
              <a:tabLst>
                <a:tab pos="271780" algn="l"/>
              </a:tabLst>
            </a:pPr>
            <a:r>
              <a:rPr sz="1400" spc="-15" dirty="0">
                <a:solidFill>
                  <a:srgbClr val="050A2F"/>
                </a:solidFill>
                <a:latin typeface="Tahoma"/>
                <a:cs typeface="Tahoma"/>
              </a:rPr>
              <a:t>Results</a:t>
            </a:r>
            <a:r>
              <a:rPr sz="1400" spc="-135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050A2F"/>
                </a:solidFill>
                <a:latin typeface="Tahoma"/>
                <a:cs typeface="Tahoma"/>
              </a:rPr>
              <a:t>Parameters</a:t>
            </a:r>
            <a:r>
              <a:rPr sz="1400" spc="-100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50A2F"/>
                </a:solidFill>
                <a:latin typeface="Tahoma"/>
                <a:cs typeface="Tahoma"/>
              </a:rPr>
              <a:t>with</a:t>
            </a:r>
            <a:r>
              <a:rPr sz="1400" spc="-120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050A2F"/>
                </a:solidFill>
                <a:latin typeface="Tahoma"/>
                <a:cs typeface="Tahoma"/>
              </a:rPr>
              <a:t>Accuracy</a:t>
            </a:r>
            <a:r>
              <a:rPr sz="1400" spc="-135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400" spc="-105" dirty="0">
                <a:solidFill>
                  <a:srgbClr val="050A2F"/>
                </a:solidFill>
                <a:latin typeface="Tahoma"/>
                <a:cs typeface="Tahoma"/>
              </a:rPr>
              <a:t>:</a:t>
            </a:r>
            <a:r>
              <a:rPr sz="1400" spc="-105" dirty="0">
                <a:latin typeface="Tahoma"/>
                <a:cs typeface="Tahoma"/>
              </a:rPr>
              <a:t>The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standard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PSNR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value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for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maintaining </a:t>
            </a:r>
            <a:r>
              <a:rPr sz="1400" spc="-45" dirty="0">
                <a:latin typeface="Tahoma"/>
                <a:cs typeface="Tahoma"/>
              </a:rPr>
              <a:t>visual </a:t>
            </a:r>
            <a:r>
              <a:rPr sz="1400" spc="-10" dirty="0">
                <a:latin typeface="Tahoma"/>
                <a:cs typeface="Tahoma"/>
              </a:rPr>
              <a:t>imperceptibility </a:t>
            </a:r>
            <a:r>
              <a:rPr sz="1400" spc="-25" dirty="0">
                <a:latin typeface="Tahoma"/>
                <a:cs typeface="Tahoma"/>
              </a:rPr>
              <a:t>is </a:t>
            </a:r>
            <a:r>
              <a:rPr sz="1400" spc="-15" dirty="0">
                <a:latin typeface="Tahoma"/>
                <a:cs typeface="Tahoma"/>
              </a:rPr>
              <a:t>PSNR </a:t>
            </a:r>
            <a:r>
              <a:rPr sz="1400" spc="50" dirty="0">
                <a:latin typeface="Tahoma"/>
                <a:cs typeface="Tahoma"/>
              </a:rPr>
              <a:t>of </a:t>
            </a:r>
            <a:r>
              <a:rPr sz="1400" spc="-10" dirty="0">
                <a:latin typeface="Tahoma"/>
                <a:cs typeface="Tahoma"/>
              </a:rPr>
              <a:t>the </a:t>
            </a:r>
            <a:r>
              <a:rPr sz="1400" spc="10" dirty="0">
                <a:latin typeface="Tahoma"/>
                <a:cs typeface="Tahoma"/>
              </a:rPr>
              <a:t>stego </a:t>
            </a:r>
            <a:r>
              <a:rPr sz="1400" spc="-20" dirty="0">
                <a:latin typeface="Tahoma"/>
                <a:cs typeface="Tahoma"/>
              </a:rPr>
              <a:t>images </a:t>
            </a:r>
            <a:r>
              <a:rPr sz="1400" spc="-15" dirty="0">
                <a:latin typeface="Tahoma"/>
                <a:cs typeface="Tahoma"/>
              </a:rPr>
              <a:t> with above </a:t>
            </a:r>
            <a:r>
              <a:rPr sz="1400" spc="50" dirty="0">
                <a:latin typeface="Tahoma"/>
                <a:cs typeface="Tahoma"/>
              </a:rPr>
              <a:t>30 </a:t>
            </a:r>
            <a:r>
              <a:rPr sz="1400" spc="-10" dirty="0">
                <a:latin typeface="Tahoma"/>
                <a:cs typeface="Tahoma"/>
              </a:rPr>
              <a:t>DB </a:t>
            </a:r>
            <a:r>
              <a:rPr sz="1400" spc="-90" dirty="0">
                <a:latin typeface="Tahoma"/>
                <a:cs typeface="Tahoma"/>
              </a:rPr>
              <a:t>.If </a:t>
            </a:r>
            <a:r>
              <a:rPr sz="1400" spc="-10" dirty="0">
                <a:latin typeface="Tahoma"/>
                <a:cs typeface="Tahoma"/>
              </a:rPr>
              <a:t>the PSNR </a:t>
            </a:r>
            <a:r>
              <a:rPr sz="1400" spc="-25" dirty="0">
                <a:latin typeface="Tahoma"/>
                <a:cs typeface="Tahoma"/>
              </a:rPr>
              <a:t>is </a:t>
            </a:r>
            <a:r>
              <a:rPr sz="1400" spc="-15" dirty="0">
                <a:latin typeface="Tahoma"/>
                <a:cs typeface="Tahoma"/>
              </a:rPr>
              <a:t>above </a:t>
            </a:r>
            <a:r>
              <a:rPr sz="1400" spc="50" dirty="0">
                <a:latin typeface="Tahoma"/>
                <a:cs typeface="Tahoma"/>
              </a:rPr>
              <a:t>30 </a:t>
            </a:r>
            <a:r>
              <a:rPr sz="1400" spc="-10" dirty="0">
                <a:latin typeface="Tahoma"/>
                <a:cs typeface="Tahoma"/>
              </a:rPr>
              <a:t>DB </a:t>
            </a:r>
            <a:r>
              <a:rPr sz="1400" spc="-30" dirty="0">
                <a:latin typeface="Tahoma"/>
                <a:cs typeface="Tahoma"/>
              </a:rPr>
              <a:t>then </a:t>
            </a:r>
            <a:r>
              <a:rPr sz="1400" spc="-15" dirty="0">
                <a:latin typeface="Tahoma"/>
                <a:cs typeface="Tahoma"/>
              </a:rPr>
              <a:t>the </a:t>
            </a:r>
            <a:r>
              <a:rPr sz="1400" spc="30" dirty="0">
                <a:latin typeface="Tahoma"/>
                <a:cs typeface="Tahoma"/>
              </a:rPr>
              <a:t>secret </a:t>
            </a:r>
            <a:r>
              <a:rPr sz="1400" spc="35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data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hidden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cannot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be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detected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by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a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normal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vision.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70" dirty="0">
                <a:latin typeface="Tahoma"/>
                <a:cs typeface="Tahoma"/>
              </a:rPr>
              <a:t>The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obtained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PSNR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value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of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stego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85" dirty="0">
                <a:latin typeface="Tahoma"/>
                <a:cs typeface="Tahoma"/>
              </a:rPr>
              <a:t>1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is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33DB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and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of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stego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2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is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34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DB.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70" dirty="0">
                <a:latin typeface="Tahoma"/>
                <a:cs typeface="Tahoma"/>
              </a:rPr>
              <a:t>The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PSNR 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values </a:t>
            </a:r>
            <a:r>
              <a:rPr sz="1400" spc="20" dirty="0">
                <a:latin typeface="Tahoma"/>
                <a:cs typeface="Tahoma"/>
              </a:rPr>
              <a:t>are </a:t>
            </a:r>
            <a:r>
              <a:rPr sz="1400" dirty="0">
                <a:latin typeface="Tahoma"/>
                <a:cs typeface="Tahoma"/>
              </a:rPr>
              <a:t>calculated </a:t>
            </a:r>
            <a:r>
              <a:rPr sz="1400" spc="-15" dirty="0">
                <a:latin typeface="Tahoma"/>
                <a:cs typeface="Tahoma"/>
              </a:rPr>
              <a:t>by </a:t>
            </a:r>
            <a:r>
              <a:rPr sz="1400" spc="-10" dirty="0">
                <a:latin typeface="Tahoma"/>
                <a:cs typeface="Tahoma"/>
              </a:rPr>
              <a:t>comparing the </a:t>
            </a:r>
            <a:r>
              <a:rPr sz="1400" spc="10" dirty="0">
                <a:latin typeface="Tahoma"/>
                <a:cs typeface="Tahoma"/>
              </a:rPr>
              <a:t>stego </a:t>
            </a:r>
            <a:r>
              <a:rPr sz="1400" spc="-20" dirty="0">
                <a:latin typeface="Tahoma"/>
                <a:cs typeface="Tahoma"/>
              </a:rPr>
              <a:t>images with 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o</a:t>
            </a:r>
            <a:r>
              <a:rPr sz="1400" spc="50" dirty="0">
                <a:latin typeface="Tahoma"/>
                <a:cs typeface="Tahoma"/>
              </a:rPr>
              <a:t>r</a:t>
            </a:r>
            <a:r>
              <a:rPr sz="1400" spc="-60" dirty="0">
                <a:latin typeface="Tahoma"/>
                <a:cs typeface="Tahoma"/>
              </a:rPr>
              <a:t>i</a:t>
            </a:r>
            <a:r>
              <a:rPr sz="1400" spc="-10" dirty="0">
                <a:latin typeface="Tahoma"/>
                <a:cs typeface="Tahoma"/>
              </a:rPr>
              <a:t>g</a:t>
            </a:r>
            <a:r>
              <a:rPr sz="1400" spc="-75" dirty="0">
                <a:latin typeface="Tahoma"/>
                <a:cs typeface="Tahoma"/>
              </a:rPr>
              <a:t>i</a:t>
            </a:r>
            <a:r>
              <a:rPr sz="1400" spc="-85" dirty="0">
                <a:latin typeface="Tahoma"/>
                <a:cs typeface="Tahoma"/>
              </a:rPr>
              <a:t>n</a:t>
            </a:r>
            <a:r>
              <a:rPr sz="1400" spc="15" dirty="0">
                <a:latin typeface="Tahoma"/>
                <a:cs typeface="Tahoma"/>
              </a:rPr>
              <a:t>a</a:t>
            </a:r>
            <a:r>
              <a:rPr sz="1400" spc="-75" dirty="0">
                <a:latin typeface="Tahoma"/>
                <a:cs typeface="Tahoma"/>
              </a:rPr>
              <a:t>l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c</a:t>
            </a:r>
            <a:r>
              <a:rPr sz="1400" spc="-5" dirty="0">
                <a:latin typeface="Tahoma"/>
                <a:cs typeface="Tahoma"/>
              </a:rPr>
              <a:t>o</a:t>
            </a:r>
            <a:r>
              <a:rPr sz="1400" spc="-55" dirty="0">
                <a:latin typeface="Tahoma"/>
                <a:cs typeface="Tahoma"/>
              </a:rPr>
              <a:t>v</a:t>
            </a:r>
            <a:r>
              <a:rPr sz="1400" spc="-25" dirty="0">
                <a:latin typeface="Tahoma"/>
                <a:cs typeface="Tahoma"/>
              </a:rPr>
              <a:t>e</a:t>
            </a:r>
            <a:r>
              <a:rPr sz="1400" spc="60" dirty="0">
                <a:latin typeface="Tahoma"/>
                <a:cs typeface="Tahoma"/>
              </a:rPr>
              <a:t>r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75" dirty="0">
                <a:latin typeface="Tahoma"/>
                <a:cs typeface="Tahoma"/>
              </a:rPr>
              <a:t>i</a:t>
            </a:r>
            <a:r>
              <a:rPr sz="1400" spc="-45" dirty="0">
                <a:latin typeface="Tahoma"/>
                <a:cs typeface="Tahoma"/>
              </a:rPr>
              <a:t>m</a:t>
            </a:r>
            <a:r>
              <a:rPr sz="1400" spc="15" dirty="0">
                <a:latin typeface="Tahoma"/>
                <a:cs typeface="Tahoma"/>
              </a:rPr>
              <a:t>a</a:t>
            </a:r>
            <a:r>
              <a:rPr sz="1400" spc="-20" dirty="0">
                <a:latin typeface="Tahoma"/>
                <a:cs typeface="Tahoma"/>
              </a:rPr>
              <a:t>g</a:t>
            </a:r>
            <a:r>
              <a:rPr sz="1400" spc="-15" dirty="0">
                <a:latin typeface="Tahoma"/>
                <a:cs typeface="Tahoma"/>
              </a:rPr>
              <a:t>e</a:t>
            </a:r>
            <a:r>
              <a:rPr sz="1400" dirty="0">
                <a:latin typeface="Tahoma"/>
                <a:cs typeface="Tahoma"/>
              </a:rPr>
              <a:t>s</a:t>
            </a:r>
            <a:r>
              <a:rPr sz="1400" spc="-155" dirty="0">
                <a:latin typeface="Tahoma"/>
                <a:cs typeface="Tahoma"/>
              </a:rPr>
              <a:t>.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08499" y="2721354"/>
            <a:ext cx="10979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5" dirty="0">
                <a:solidFill>
                  <a:srgbClr val="050A2F"/>
                </a:solidFill>
                <a:latin typeface="Lucida Sans Unicode"/>
                <a:cs typeface="Lucida Sans Unicode"/>
              </a:rPr>
              <a:t>C</a:t>
            </a:r>
            <a:r>
              <a:rPr sz="1050" spc="-15" dirty="0">
                <a:solidFill>
                  <a:srgbClr val="050A2F"/>
                </a:solidFill>
                <a:latin typeface="Lucida Sans Unicode"/>
                <a:cs typeface="Lucida Sans Unicode"/>
              </a:rPr>
              <a:t>i</a:t>
            </a:r>
            <a:r>
              <a:rPr sz="1050" spc="35" dirty="0">
                <a:solidFill>
                  <a:srgbClr val="050A2F"/>
                </a:solidFill>
                <a:latin typeface="Lucida Sans Unicode"/>
                <a:cs typeface="Lucida Sans Unicode"/>
              </a:rPr>
              <a:t>t</a:t>
            </a:r>
            <a:r>
              <a:rPr sz="1050" spc="-5" dirty="0">
                <a:solidFill>
                  <a:srgbClr val="050A2F"/>
                </a:solidFill>
                <a:latin typeface="Lucida Sans Unicode"/>
                <a:cs typeface="Lucida Sans Unicode"/>
              </a:rPr>
              <a:t>a</a:t>
            </a:r>
            <a:r>
              <a:rPr sz="1050" spc="35" dirty="0">
                <a:solidFill>
                  <a:srgbClr val="050A2F"/>
                </a:solidFill>
                <a:latin typeface="Lucida Sans Unicode"/>
                <a:cs typeface="Lucida Sans Unicode"/>
              </a:rPr>
              <a:t>t</a:t>
            </a:r>
            <a:r>
              <a:rPr sz="1050" spc="-15" dirty="0">
                <a:solidFill>
                  <a:srgbClr val="050A2F"/>
                </a:solidFill>
                <a:latin typeface="Lucida Sans Unicode"/>
                <a:cs typeface="Lucida Sans Unicode"/>
              </a:rPr>
              <a:t>i</a:t>
            </a:r>
            <a:r>
              <a:rPr sz="1050" spc="-5" dirty="0">
                <a:solidFill>
                  <a:srgbClr val="050A2F"/>
                </a:solidFill>
                <a:latin typeface="Lucida Sans Unicode"/>
                <a:cs typeface="Lucida Sans Unicode"/>
              </a:rPr>
              <a:t>o</a:t>
            </a:r>
            <a:r>
              <a:rPr sz="1050" dirty="0">
                <a:solidFill>
                  <a:srgbClr val="050A2F"/>
                </a:solidFill>
                <a:latin typeface="Lucida Sans Unicode"/>
                <a:cs typeface="Lucida Sans Unicode"/>
              </a:rPr>
              <a:t>n</a:t>
            </a:r>
            <a:r>
              <a:rPr sz="1050" spc="-114" dirty="0">
                <a:solidFill>
                  <a:srgbClr val="050A2F"/>
                </a:solidFill>
                <a:latin typeface="Lucida Sans Unicode"/>
                <a:cs typeface="Lucida Sans Unicode"/>
              </a:rPr>
              <a:t> </a:t>
            </a:r>
            <a:r>
              <a:rPr sz="1050" spc="20" dirty="0">
                <a:solidFill>
                  <a:srgbClr val="050A2F"/>
                </a:solidFill>
                <a:latin typeface="Lucida Sans Unicode"/>
                <a:cs typeface="Lucida Sans Unicode"/>
              </a:rPr>
              <a:t>N</a:t>
            </a:r>
            <a:r>
              <a:rPr sz="1050" spc="-15" dirty="0">
                <a:solidFill>
                  <a:srgbClr val="050A2F"/>
                </a:solidFill>
                <a:latin typeface="Lucida Sans Unicode"/>
                <a:cs typeface="Lucida Sans Unicode"/>
              </a:rPr>
              <a:t>um</a:t>
            </a:r>
            <a:r>
              <a:rPr sz="1050" spc="20" dirty="0">
                <a:solidFill>
                  <a:srgbClr val="050A2F"/>
                </a:solidFill>
                <a:latin typeface="Lucida Sans Unicode"/>
                <a:cs typeface="Lucida Sans Unicode"/>
              </a:rPr>
              <a:t>b</a:t>
            </a:r>
            <a:r>
              <a:rPr sz="1050" spc="15" dirty="0">
                <a:solidFill>
                  <a:srgbClr val="050A2F"/>
                </a:solidFill>
                <a:latin typeface="Lucida Sans Unicode"/>
                <a:cs typeface="Lucida Sans Unicode"/>
              </a:rPr>
              <a:t>e</a:t>
            </a:r>
            <a:r>
              <a:rPr sz="1050" spc="5" dirty="0">
                <a:solidFill>
                  <a:srgbClr val="050A2F"/>
                </a:solidFill>
                <a:latin typeface="Lucida Sans Unicode"/>
                <a:cs typeface="Lucida Sans Unicode"/>
              </a:rPr>
              <a:t>r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98923" y="2698473"/>
            <a:ext cx="28867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25" dirty="0">
                <a:solidFill>
                  <a:srgbClr val="050A2F"/>
                </a:solidFill>
                <a:latin typeface="Arial"/>
                <a:cs typeface="Arial"/>
              </a:rPr>
              <a:t>Secret</a:t>
            </a:r>
            <a:r>
              <a:rPr sz="1400" b="1" spc="-140" dirty="0">
                <a:solidFill>
                  <a:srgbClr val="050A2F"/>
                </a:solidFill>
                <a:latin typeface="Arial"/>
                <a:cs typeface="Arial"/>
              </a:rPr>
              <a:t> </a:t>
            </a:r>
            <a:r>
              <a:rPr sz="1400" b="1" spc="-40" dirty="0">
                <a:solidFill>
                  <a:srgbClr val="050A2F"/>
                </a:solidFill>
                <a:latin typeface="Arial"/>
                <a:cs typeface="Arial"/>
              </a:rPr>
              <a:t>Communication</a:t>
            </a:r>
            <a:r>
              <a:rPr sz="1400" b="1" spc="-165" dirty="0">
                <a:solidFill>
                  <a:srgbClr val="050A2F"/>
                </a:solidFill>
                <a:latin typeface="Arial"/>
                <a:cs typeface="Arial"/>
              </a:rPr>
              <a:t> </a:t>
            </a:r>
            <a:r>
              <a:rPr sz="1400" b="1" spc="-85" dirty="0">
                <a:solidFill>
                  <a:srgbClr val="050A2F"/>
                </a:solidFill>
                <a:latin typeface="Arial"/>
                <a:cs typeface="Arial"/>
              </a:rPr>
              <a:t>using</a:t>
            </a:r>
            <a:r>
              <a:rPr sz="1400" b="1" spc="-145" dirty="0">
                <a:solidFill>
                  <a:srgbClr val="050A2F"/>
                </a:solidFill>
                <a:latin typeface="Arial"/>
                <a:cs typeface="Arial"/>
              </a:rPr>
              <a:t> </a:t>
            </a:r>
            <a:r>
              <a:rPr sz="1400" b="1" spc="20" dirty="0">
                <a:solidFill>
                  <a:srgbClr val="050A2F"/>
                </a:solidFill>
                <a:latin typeface="Arial"/>
                <a:cs typeface="Arial"/>
              </a:rPr>
              <a:t>Multi-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81282" y="3077912"/>
            <a:ext cx="5081270" cy="2157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351280" algn="ctr">
              <a:lnSpc>
                <a:spcPct val="100000"/>
              </a:lnSpc>
              <a:spcBef>
                <a:spcPts val="105"/>
              </a:spcBef>
            </a:pPr>
            <a:r>
              <a:rPr sz="1400" b="1" spc="-15" dirty="0">
                <a:solidFill>
                  <a:srgbClr val="050A2F"/>
                </a:solidFill>
                <a:latin typeface="Arial"/>
                <a:cs typeface="Arial"/>
              </a:rPr>
              <a:t>I</a:t>
            </a:r>
            <a:r>
              <a:rPr sz="1400" b="1" spc="-70" dirty="0">
                <a:solidFill>
                  <a:srgbClr val="050A2F"/>
                </a:solidFill>
                <a:latin typeface="Arial"/>
                <a:cs typeface="Arial"/>
              </a:rPr>
              <a:t>m</a:t>
            </a:r>
            <a:r>
              <a:rPr sz="1400" b="1" spc="45" dirty="0">
                <a:solidFill>
                  <a:srgbClr val="050A2F"/>
                </a:solidFill>
                <a:latin typeface="Arial"/>
                <a:cs typeface="Arial"/>
              </a:rPr>
              <a:t>a</a:t>
            </a:r>
            <a:r>
              <a:rPr sz="1400" b="1" spc="-60" dirty="0">
                <a:solidFill>
                  <a:srgbClr val="050A2F"/>
                </a:solidFill>
                <a:latin typeface="Arial"/>
                <a:cs typeface="Arial"/>
              </a:rPr>
              <a:t>g</a:t>
            </a:r>
            <a:r>
              <a:rPr sz="1400" b="1" spc="-25" dirty="0">
                <a:solidFill>
                  <a:srgbClr val="050A2F"/>
                </a:solidFill>
                <a:latin typeface="Arial"/>
                <a:cs typeface="Arial"/>
              </a:rPr>
              <a:t>e</a:t>
            </a:r>
            <a:r>
              <a:rPr sz="1400" b="1" spc="-70" dirty="0">
                <a:solidFill>
                  <a:srgbClr val="050A2F"/>
                </a:solidFill>
                <a:latin typeface="Arial"/>
                <a:cs typeface="Arial"/>
              </a:rPr>
              <a:t>S</a:t>
            </a:r>
            <a:r>
              <a:rPr sz="1400" b="1" spc="165" dirty="0">
                <a:solidFill>
                  <a:srgbClr val="050A2F"/>
                </a:solidFill>
                <a:latin typeface="Arial"/>
                <a:cs typeface="Arial"/>
              </a:rPr>
              <a:t>t</a:t>
            </a:r>
            <a:r>
              <a:rPr sz="1400" b="1" spc="-10" dirty="0">
                <a:solidFill>
                  <a:srgbClr val="050A2F"/>
                </a:solidFill>
                <a:latin typeface="Arial"/>
                <a:cs typeface="Arial"/>
              </a:rPr>
              <a:t>e</a:t>
            </a:r>
            <a:r>
              <a:rPr sz="1400" b="1" spc="-75" dirty="0">
                <a:solidFill>
                  <a:srgbClr val="050A2F"/>
                </a:solidFill>
                <a:latin typeface="Arial"/>
                <a:cs typeface="Arial"/>
              </a:rPr>
              <a:t>g</a:t>
            </a:r>
            <a:r>
              <a:rPr sz="1400" b="1" spc="45" dirty="0">
                <a:solidFill>
                  <a:srgbClr val="050A2F"/>
                </a:solidFill>
                <a:latin typeface="Arial"/>
                <a:cs typeface="Arial"/>
              </a:rPr>
              <a:t>a</a:t>
            </a:r>
            <a:r>
              <a:rPr sz="1400" b="1" spc="-105" dirty="0">
                <a:solidFill>
                  <a:srgbClr val="050A2F"/>
                </a:solidFill>
                <a:latin typeface="Arial"/>
                <a:cs typeface="Arial"/>
              </a:rPr>
              <a:t>n</a:t>
            </a:r>
            <a:r>
              <a:rPr sz="1400" b="1" spc="-75" dirty="0">
                <a:solidFill>
                  <a:srgbClr val="050A2F"/>
                </a:solidFill>
                <a:latin typeface="Arial"/>
                <a:cs typeface="Arial"/>
              </a:rPr>
              <a:t>o</a:t>
            </a:r>
            <a:r>
              <a:rPr sz="1400" b="1" spc="-60" dirty="0">
                <a:solidFill>
                  <a:srgbClr val="050A2F"/>
                </a:solidFill>
                <a:latin typeface="Arial"/>
                <a:cs typeface="Arial"/>
              </a:rPr>
              <a:t>g</a:t>
            </a:r>
            <a:r>
              <a:rPr sz="1400" b="1" spc="110" dirty="0">
                <a:solidFill>
                  <a:srgbClr val="050A2F"/>
                </a:solidFill>
                <a:latin typeface="Arial"/>
                <a:cs typeface="Arial"/>
              </a:rPr>
              <a:t>r</a:t>
            </a:r>
            <a:r>
              <a:rPr sz="1400" b="1" spc="45" dirty="0">
                <a:solidFill>
                  <a:srgbClr val="050A2F"/>
                </a:solidFill>
                <a:latin typeface="Arial"/>
                <a:cs typeface="Arial"/>
              </a:rPr>
              <a:t>a</a:t>
            </a:r>
            <a:r>
              <a:rPr sz="1400" b="1" spc="-75" dirty="0">
                <a:solidFill>
                  <a:srgbClr val="050A2F"/>
                </a:solidFill>
                <a:latin typeface="Arial"/>
                <a:cs typeface="Arial"/>
              </a:rPr>
              <a:t>p</a:t>
            </a:r>
            <a:r>
              <a:rPr sz="1400" b="1" spc="-105" dirty="0">
                <a:solidFill>
                  <a:srgbClr val="050A2F"/>
                </a:solidFill>
                <a:latin typeface="Arial"/>
                <a:cs typeface="Arial"/>
              </a:rPr>
              <a:t>h</a:t>
            </a:r>
            <a:r>
              <a:rPr sz="1400" b="1" spc="-30" dirty="0">
                <a:solidFill>
                  <a:srgbClr val="050A2F"/>
                </a:solidFill>
                <a:latin typeface="Arial"/>
                <a:cs typeface="Arial"/>
              </a:rPr>
              <a:t>y</a:t>
            </a:r>
            <a:r>
              <a:rPr sz="1400" b="1" spc="-135" dirty="0">
                <a:solidFill>
                  <a:srgbClr val="050A2F"/>
                </a:solidFill>
                <a:latin typeface="Arial"/>
                <a:cs typeface="Arial"/>
              </a:rPr>
              <a:t> </a:t>
            </a:r>
            <a:r>
              <a:rPr sz="1400" b="1" spc="145" dirty="0">
                <a:solidFill>
                  <a:srgbClr val="050A2F"/>
                </a:solidFill>
                <a:latin typeface="Arial"/>
                <a:cs typeface="Arial"/>
              </a:rPr>
              <a:t>f</a:t>
            </a:r>
            <a:r>
              <a:rPr sz="1400" b="1" spc="-60" dirty="0">
                <a:solidFill>
                  <a:srgbClr val="050A2F"/>
                </a:solidFill>
                <a:latin typeface="Arial"/>
                <a:cs typeface="Arial"/>
              </a:rPr>
              <a:t>o</a:t>
            </a:r>
            <a:r>
              <a:rPr sz="1400" b="1" spc="114" dirty="0">
                <a:solidFill>
                  <a:srgbClr val="050A2F"/>
                </a:solidFill>
                <a:latin typeface="Arial"/>
                <a:cs typeface="Arial"/>
              </a:rPr>
              <a:t>r</a:t>
            </a:r>
            <a:r>
              <a:rPr sz="1400" b="1" spc="-125" dirty="0">
                <a:solidFill>
                  <a:srgbClr val="050A2F"/>
                </a:solidFill>
                <a:latin typeface="Arial"/>
                <a:cs typeface="Arial"/>
              </a:rPr>
              <a:t> </a:t>
            </a:r>
            <a:r>
              <a:rPr sz="1400" b="1" spc="110" dirty="0">
                <a:solidFill>
                  <a:srgbClr val="050A2F"/>
                </a:solidFill>
                <a:latin typeface="Arial"/>
                <a:cs typeface="Arial"/>
              </a:rPr>
              <a:t>M</a:t>
            </a:r>
            <a:r>
              <a:rPr sz="1400" b="1" spc="-55" dirty="0">
                <a:solidFill>
                  <a:srgbClr val="050A2F"/>
                </a:solidFill>
                <a:latin typeface="Arial"/>
                <a:cs typeface="Arial"/>
              </a:rPr>
              <a:t>i</a:t>
            </a:r>
            <a:r>
              <a:rPr sz="1400" b="1" spc="-70" dirty="0">
                <a:solidFill>
                  <a:srgbClr val="050A2F"/>
                </a:solidFill>
                <a:latin typeface="Arial"/>
                <a:cs typeface="Arial"/>
              </a:rPr>
              <a:t>l</a:t>
            </a:r>
            <a:r>
              <a:rPr sz="1400" b="1" spc="-55" dirty="0">
                <a:solidFill>
                  <a:srgbClr val="050A2F"/>
                </a:solidFill>
                <a:latin typeface="Arial"/>
                <a:cs typeface="Arial"/>
              </a:rPr>
              <a:t>i</a:t>
            </a:r>
            <a:r>
              <a:rPr sz="1400" b="1" spc="165" dirty="0">
                <a:solidFill>
                  <a:srgbClr val="050A2F"/>
                </a:solidFill>
                <a:latin typeface="Arial"/>
                <a:cs typeface="Arial"/>
              </a:rPr>
              <a:t>t</a:t>
            </a:r>
            <a:r>
              <a:rPr sz="1400" b="1" spc="45" dirty="0">
                <a:solidFill>
                  <a:srgbClr val="050A2F"/>
                </a:solidFill>
                <a:latin typeface="Arial"/>
                <a:cs typeface="Arial"/>
              </a:rPr>
              <a:t>a</a:t>
            </a:r>
            <a:r>
              <a:rPr sz="1400" b="1" spc="110" dirty="0">
                <a:solidFill>
                  <a:srgbClr val="050A2F"/>
                </a:solidFill>
                <a:latin typeface="Arial"/>
                <a:cs typeface="Arial"/>
              </a:rPr>
              <a:t>r</a:t>
            </a:r>
            <a:r>
              <a:rPr sz="1400" b="1" spc="-30" dirty="0">
                <a:solidFill>
                  <a:srgbClr val="050A2F"/>
                </a:solidFill>
                <a:latin typeface="Arial"/>
                <a:cs typeface="Arial"/>
              </a:rPr>
              <a:t>y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Arial"/>
              <a:cs typeface="Arial"/>
            </a:endParaRPr>
          </a:p>
          <a:p>
            <a:pPr marR="1351280" algn="ctr">
              <a:lnSpc>
                <a:spcPct val="100000"/>
              </a:lnSpc>
            </a:pPr>
            <a:r>
              <a:rPr sz="1400" b="1" spc="-50" dirty="0">
                <a:solidFill>
                  <a:srgbClr val="050A2F"/>
                </a:solidFill>
                <a:latin typeface="Arial"/>
                <a:cs typeface="Arial"/>
              </a:rPr>
              <a:t>Purposes</a:t>
            </a:r>
            <a:endParaRPr sz="1400" dirty="0">
              <a:latin typeface="Arial"/>
              <a:cs typeface="Arial"/>
            </a:endParaRPr>
          </a:p>
          <a:p>
            <a:pPr marR="667385" algn="ctr">
              <a:lnSpc>
                <a:spcPct val="100000"/>
              </a:lnSpc>
              <a:spcBef>
                <a:spcPts val="835"/>
              </a:spcBef>
            </a:pPr>
            <a:r>
              <a:rPr sz="1200" spc="295" dirty="0">
                <a:solidFill>
                  <a:srgbClr val="050A2F"/>
                </a:solidFill>
                <a:latin typeface="Lucida Sans Unicode"/>
                <a:cs typeface="Lucida Sans Unicode"/>
              </a:rPr>
              <a:t>J</a:t>
            </a:r>
            <a:r>
              <a:rPr sz="1200" spc="-5" dirty="0">
                <a:solidFill>
                  <a:srgbClr val="050A2F"/>
                </a:solidFill>
                <a:latin typeface="Lucida Sans Unicode"/>
                <a:cs typeface="Lucida Sans Unicode"/>
              </a:rPr>
              <a:t>u</a:t>
            </a:r>
            <a:r>
              <a:rPr sz="1200" spc="5" dirty="0">
                <a:solidFill>
                  <a:srgbClr val="050A2F"/>
                </a:solidFill>
                <a:latin typeface="Lucida Sans Unicode"/>
                <a:cs typeface="Lucida Sans Unicode"/>
              </a:rPr>
              <a:t>l</a:t>
            </a:r>
            <a:r>
              <a:rPr sz="1200" spc="65" dirty="0">
                <a:solidFill>
                  <a:srgbClr val="050A2F"/>
                </a:solidFill>
                <a:latin typeface="Lucida Sans Unicode"/>
                <a:cs typeface="Lucida Sans Unicode"/>
              </a:rPr>
              <a:t>y</a:t>
            </a:r>
            <a:r>
              <a:rPr sz="1200" spc="-75" dirty="0">
                <a:solidFill>
                  <a:srgbClr val="050A2F"/>
                </a:solidFill>
                <a:latin typeface="Lucida Sans Unicode"/>
                <a:cs typeface="Lucida Sans Unicode"/>
              </a:rPr>
              <a:t> </a:t>
            </a:r>
            <a:r>
              <a:rPr sz="1200" spc="-90" dirty="0">
                <a:solidFill>
                  <a:srgbClr val="050A2F"/>
                </a:solidFill>
                <a:latin typeface="Lucida Sans Unicode"/>
                <a:cs typeface="Lucida Sans Unicode"/>
              </a:rPr>
              <a:t>2</a:t>
            </a:r>
            <a:r>
              <a:rPr sz="1200" spc="105" dirty="0">
                <a:solidFill>
                  <a:srgbClr val="050A2F"/>
                </a:solidFill>
                <a:latin typeface="Lucida Sans Unicode"/>
                <a:cs typeface="Lucida Sans Unicode"/>
              </a:rPr>
              <a:t>0</a:t>
            </a:r>
            <a:r>
              <a:rPr sz="1200" spc="-90" dirty="0">
                <a:solidFill>
                  <a:srgbClr val="050A2F"/>
                </a:solidFill>
                <a:latin typeface="Lucida Sans Unicode"/>
                <a:cs typeface="Lucida Sans Unicode"/>
              </a:rPr>
              <a:t>22</a:t>
            </a:r>
            <a:endParaRPr sz="1200" dirty="0">
              <a:latin typeface="Lucida Sans Unicode"/>
              <a:cs typeface="Lucida Sans Unicode"/>
            </a:endParaRPr>
          </a:p>
          <a:p>
            <a:pPr marL="137160" marR="5080" indent="-125095">
              <a:lnSpc>
                <a:spcPct val="135600"/>
              </a:lnSpc>
              <a:spcBef>
                <a:spcPts val="475"/>
              </a:spcBef>
              <a:buFont typeface="Arial MT"/>
              <a:buChar char="•"/>
              <a:tabLst>
                <a:tab pos="137795" algn="l"/>
              </a:tabLst>
            </a:pPr>
            <a:r>
              <a:rPr sz="1150" spc="25" dirty="0">
                <a:solidFill>
                  <a:srgbClr val="050A2F"/>
                </a:solidFill>
                <a:latin typeface="Tahoma"/>
                <a:cs typeface="Tahoma"/>
              </a:rPr>
              <a:t>Data </a:t>
            </a:r>
            <a:r>
              <a:rPr sz="1150" spc="20" dirty="0">
                <a:solidFill>
                  <a:srgbClr val="050A2F"/>
                </a:solidFill>
                <a:latin typeface="Tahoma"/>
                <a:cs typeface="Tahoma"/>
              </a:rPr>
              <a:t>Set </a:t>
            </a:r>
            <a:r>
              <a:rPr sz="1150" spc="-15" dirty="0">
                <a:solidFill>
                  <a:srgbClr val="050A2F"/>
                </a:solidFill>
                <a:latin typeface="Tahoma"/>
                <a:cs typeface="Tahoma"/>
              </a:rPr>
              <a:t>Used :</a:t>
            </a:r>
            <a:r>
              <a:rPr sz="1150" spc="-15" dirty="0">
                <a:latin typeface="Calibri"/>
                <a:cs typeface="Calibri"/>
              </a:rPr>
              <a:t>Multi-Image</a:t>
            </a:r>
            <a:r>
              <a:rPr sz="1150" spc="229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Steganography, Cryptography, </a:t>
            </a:r>
            <a:r>
              <a:rPr sz="1150" spc="-5" dirty="0">
                <a:latin typeface="Calibri"/>
                <a:cs typeface="Calibri"/>
              </a:rPr>
              <a:t>Least </a:t>
            </a:r>
            <a:r>
              <a:rPr sz="1150" dirty="0">
                <a:latin typeface="Calibri"/>
                <a:cs typeface="Calibri"/>
              </a:rPr>
              <a:t>Significant </a:t>
            </a:r>
            <a:r>
              <a:rPr sz="1150" spc="5" dirty="0">
                <a:latin typeface="Calibri"/>
                <a:cs typeface="Calibri"/>
              </a:rPr>
              <a:t>Bit </a:t>
            </a:r>
            <a:r>
              <a:rPr sz="1150" spc="10" dirty="0">
                <a:latin typeface="Calibri"/>
                <a:cs typeface="Calibri"/>
              </a:rPr>
              <a:t> </a:t>
            </a:r>
            <a:r>
              <a:rPr sz="1150" spc="5" dirty="0">
                <a:latin typeface="Calibri"/>
                <a:cs typeface="Calibri"/>
              </a:rPr>
              <a:t>LSB </a:t>
            </a:r>
            <a:r>
              <a:rPr sz="1150" spc="-10" dirty="0">
                <a:latin typeface="Calibri"/>
                <a:cs typeface="Calibri"/>
              </a:rPr>
              <a:t>Steganography,</a:t>
            </a:r>
            <a:r>
              <a:rPr sz="1150" spc="5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Advanced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Encryption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Standard</a:t>
            </a:r>
            <a:r>
              <a:rPr sz="1150" spc="5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AES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Cryptography,</a:t>
            </a:r>
            <a:r>
              <a:rPr sz="1150" spc="50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Information </a:t>
            </a:r>
            <a:r>
              <a:rPr sz="1150" spc="-24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Hiding</a:t>
            </a:r>
          </a:p>
          <a:p>
            <a:pPr marL="137160" indent="-125095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137795" algn="l"/>
              </a:tabLst>
            </a:pPr>
            <a:r>
              <a:rPr sz="1150" spc="25" dirty="0">
                <a:solidFill>
                  <a:srgbClr val="050A2F"/>
                </a:solidFill>
                <a:latin typeface="Tahoma"/>
                <a:cs typeface="Tahoma"/>
              </a:rPr>
              <a:t>P</a:t>
            </a:r>
            <a:r>
              <a:rPr sz="1150" spc="45" dirty="0">
                <a:solidFill>
                  <a:srgbClr val="050A2F"/>
                </a:solidFill>
                <a:latin typeface="Tahoma"/>
                <a:cs typeface="Tahoma"/>
              </a:rPr>
              <a:t>r</a:t>
            </a:r>
            <a:r>
              <a:rPr sz="1150" dirty="0">
                <a:solidFill>
                  <a:srgbClr val="050A2F"/>
                </a:solidFill>
                <a:latin typeface="Tahoma"/>
                <a:cs typeface="Tahoma"/>
              </a:rPr>
              <a:t>o</a:t>
            </a:r>
            <a:r>
              <a:rPr sz="1150" spc="-10" dirty="0">
                <a:solidFill>
                  <a:srgbClr val="050A2F"/>
                </a:solidFill>
                <a:latin typeface="Tahoma"/>
                <a:cs typeface="Tahoma"/>
              </a:rPr>
              <a:t>p</a:t>
            </a:r>
            <a:r>
              <a:rPr sz="1150" dirty="0">
                <a:solidFill>
                  <a:srgbClr val="050A2F"/>
                </a:solidFill>
                <a:latin typeface="Tahoma"/>
                <a:cs typeface="Tahoma"/>
              </a:rPr>
              <a:t>o</a:t>
            </a:r>
            <a:r>
              <a:rPr sz="1150" spc="5" dirty="0">
                <a:solidFill>
                  <a:srgbClr val="050A2F"/>
                </a:solidFill>
                <a:latin typeface="Tahoma"/>
                <a:cs typeface="Tahoma"/>
              </a:rPr>
              <a:t>s</a:t>
            </a:r>
            <a:r>
              <a:rPr sz="1150" spc="-5" dirty="0">
                <a:solidFill>
                  <a:srgbClr val="050A2F"/>
                </a:solidFill>
                <a:latin typeface="Tahoma"/>
                <a:cs typeface="Tahoma"/>
              </a:rPr>
              <a:t>e</a:t>
            </a:r>
            <a:r>
              <a:rPr sz="1150" dirty="0">
                <a:solidFill>
                  <a:srgbClr val="050A2F"/>
                </a:solidFill>
                <a:latin typeface="Tahoma"/>
                <a:cs typeface="Tahoma"/>
              </a:rPr>
              <a:t>d</a:t>
            </a:r>
            <a:r>
              <a:rPr sz="1150" spc="-105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150" spc="60" dirty="0">
                <a:solidFill>
                  <a:srgbClr val="050A2F"/>
                </a:solidFill>
                <a:latin typeface="Tahoma"/>
                <a:cs typeface="Tahoma"/>
              </a:rPr>
              <a:t>M</a:t>
            </a:r>
            <a:r>
              <a:rPr sz="1150" spc="-15" dirty="0">
                <a:solidFill>
                  <a:srgbClr val="050A2F"/>
                </a:solidFill>
                <a:latin typeface="Tahoma"/>
                <a:cs typeface="Tahoma"/>
              </a:rPr>
              <a:t>e</a:t>
            </a:r>
            <a:r>
              <a:rPr sz="1150" spc="65" dirty="0">
                <a:solidFill>
                  <a:srgbClr val="050A2F"/>
                </a:solidFill>
                <a:latin typeface="Tahoma"/>
                <a:cs typeface="Tahoma"/>
              </a:rPr>
              <a:t>t</a:t>
            </a:r>
            <a:r>
              <a:rPr sz="1150" spc="-65" dirty="0">
                <a:solidFill>
                  <a:srgbClr val="050A2F"/>
                </a:solidFill>
                <a:latin typeface="Tahoma"/>
                <a:cs typeface="Tahoma"/>
              </a:rPr>
              <a:t>h</a:t>
            </a:r>
            <a:r>
              <a:rPr sz="1150" spc="-15" dirty="0">
                <a:solidFill>
                  <a:srgbClr val="050A2F"/>
                </a:solidFill>
                <a:latin typeface="Tahoma"/>
                <a:cs typeface="Tahoma"/>
              </a:rPr>
              <a:t>o</a:t>
            </a:r>
            <a:r>
              <a:rPr sz="1150" dirty="0">
                <a:solidFill>
                  <a:srgbClr val="050A2F"/>
                </a:solidFill>
                <a:latin typeface="Tahoma"/>
                <a:cs typeface="Tahoma"/>
              </a:rPr>
              <a:t>d</a:t>
            </a:r>
            <a:r>
              <a:rPr sz="1150" spc="10" dirty="0">
                <a:solidFill>
                  <a:srgbClr val="050A2F"/>
                </a:solidFill>
                <a:latin typeface="Tahoma"/>
                <a:cs typeface="Tahoma"/>
              </a:rPr>
              <a:t>s</a:t>
            </a:r>
            <a:r>
              <a:rPr sz="1150" spc="-110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150" spc="-185" dirty="0">
                <a:solidFill>
                  <a:srgbClr val="050A2F"/>
                </a:solidFill>
                <a:latin typeface="Tahoma"/>
                <a:cs typeface="Tahoma"/>
              </a:rPr>
              <a:t>:</a:t>
            </a:r>
            <a:r>
              <a:rPr sz="1150" dirty="0">
                <a:latin typeface="Calibri"/>
                <a:cs typeface="Calibri"/>
              </a:rPr>
              <a:t>L</a:t>
            </a:r>
            <a:r>
              <a:rPr sz="1150" spc="15" dirty="0">
                <a:latin typeface="Calibri"/>
                <a:cs typeface="Calibri"/>
              </a:rPr>
              <a:t>S</a:t>
            </a:r>
            <a:r>
              <a:rPr sz="1150" spc="5" dirty="0">
                <a:latin typeface="Calibri"/>
                <a:cs typeface="Calibri"/>
              </a:rPr>
              <a:t>B</a:t>
            </a:r>
            <a:r>
              <a:rPr sz="1150" dirty="0">
                <a:latin typeface="Calibri"/>
                <a:cs typeface="Calibri"/>
              </a:rPr>
              <a:t> </a:t>
            </a:r>
            <a:r>
              <a:rPr sz="1150" spc="5" dirty="0">
                <a:latin typeface="Calibri"/>
                <a:cs typeface="Calibri"/>
              </a:rPr>
              <a:t>S</a:t>
            </a:r>
            <a:r>
              <a:rPr sz="1150" spc="-20" dirty="0">
                <a:latin typeface="Calibri"/>
                <a:cs typeface="Calibri"/>
              </a:rPr>
              <a:t>t</a:t>
            </a:r>
            <a:r>
              <a:rPr sz="1150" spc="5" dirty="0">
                <a:latin typeface="Calibri"/>
                <a:cs typeface="Calibri"/>
              </a:rPr>
              <a:t>e</a:t>
            </a:r>
            <a:r>
              <a:rPr sz="1150" spc="-20" dirty="0">
                <a:latin typeface="Calibri"/>
                <a:cs typeface="Calibri"/>
              </a:rPr>
              <a:t>g</a:t>
            </a:r>
            <a:r>
              <a:rPr sz="1150" spc="5" dirty="0">
                <a:latin typeface="Calibri"/>
                <a:cs typeface="Calibri"/>
              </a:rPr>
              <a:t>a</a:t>
            </a:r>
            <a:r>
              <a:rPr sz="1150" spc="-5" dirty="0">
                <a:latin typeface="Calibri"/>
                <a:cs typeface="Calibri"/>
              </a:rPr>
              <a:t>n</a:t>
            </a:r>
            <a:r>
              <a:rPr sz="1150" spc="5" dirty="0">
                <a:latin typeface="Calibri"/>
                <a:cs typeface="Calibri"/>
              </a:rPr>
              <a:t>o</a:t>
            </a:r>
            <a:r>
              <a:rPr sz="1150" dirty="0">
                <a:latin typeface="Calibri"/>
                <a:cs typeface="Calibri"/>
              </a:rPr>
              <a:t>g</a:t>
            </a:r>
            <a:r>
              <a:rPr sz="1150" spc="-25" dirty="0">
                <a:latin typeface="Calibri"/>
                <a:cs typeface="Calibri"/>
              </a:rPr>
              <a:t>r</a:t>
            </a:r>
            <a:r>
              <a:rPr sz="1150" spc="5" dirty="0">
                <a:latin typeface="Calibri"/>
                <a:cs typeface="Calibri"/>
              </a:rPr>
              <a:t>a</a:t>
            </a:r>
            <a:r>
              <a:rPr sz="1150" spc="-5" dirty="0">
                <a:latin typeface="Calibri"/>
                <a:cs typeface="Calibri"/>
              </a:rPr>
              <a:t>p</a:t>
            </a:r>
            <a:r>
              <a:rPr sz="1150" spc="-15" dirty="0">
                <a:latin typeface="Calibri"/>
                <a:cs typeface="Calibri"/>
              </a:rPr>
              <a:t>h</a:t>
            </a:r>
            <a:r>
              <a:rPr sz="1150" spc="5" dirty="0">
                <a:latin typeface="Calibri"/>
                <a:cs typeface="Calibri"/>
              </a:rPr>
              <a:t>y</a:t>
            </a:r>
            <a:endParaRPr sz="1150" dirty="0">
              <a:latin typeface="Calibri"/>
              <a:cs typeface="Calibri"/>
            </a:endParaRPr>
          </a:p>
          <a:p>
            <a:pPr marL="137160" indent="-125095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137795" algn="l"/>
              </a:tabLst>
            </a:pPr>
            <a:r>
              <a:rPr sz="1150" spc="-10" dirty="0">
                <a:solidFill>
                  <a:srgbClr val="050A2F"/>
                </a:solidFill>
                <a:latin typeface="Tahoma"/>
                <a:cs typeface="Tahoma"/>
              </a:rPr>
              <a:t>Results</a:t>
            </a:r>
            <a:r>
              <a:rPr sz="1150" spc="-110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150" spc="15" dirty="0">
                <a:solidFill>
                  <a:srgbClr val="050A2F"/>
                </a:solidFill>
                <a:latin typeface="Tahoma"/>
                <a:cs typeface="Tahoma"/>
              </a:rPr>
              <a:t>Parameters</a:t>
            </a:r>
            <a:r>
              <a:rPr sz="1150" spc="-95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150" spc="-10" dirty="0">
                <a:solidFill>
                  <a:srgbClr val="050A2F"/>
                </a:solidFill>
                <a:latin typeface="Tahoma"/>
                <a:cs typeface="Tahoma"/>
              </a:rPr>
              <a:t>with</a:t>
            </a:r>
            <a:r>
              <a:rPr sz="1150" spc="-120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150" spc="25" dirty="0">
                <a:solidFill>
                  <a:srgbClr val="050A2F"/>
                </a:solidFill>
                <a:latin typeface="Tahoma"/>
                <a:cs typeface="Tahoma"/>
              </a:rPr>
              <a:t>Accuracy</a:t>
            </a:r>
            <a:r>
              <a:rPr sz="1150" spc="-130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150" spc="-185" dirty="0">
                <a:solidFill>
                  <a:srgbClr val="050A2F"/>
                </a:solidFill>
                <a:latin typeface="Tahoma"/>
                <a:cs typeface="Tahoma"/>
              </a:rPr>
              <a:t>:</a:t>
            </a:r>
            <a:endParaRPr sz="1150" dirty="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02721" y="2753376"/>
            <a:ext cx="10979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5" dirty="0">
                <a:solidFill>
                  <a:srgbClr val="050A2F"/>
                </a:solidFill>
                <a:latin typeface="Lucida Sans Unicode"/>
                <a:cs typeface="Lucida Sans Unicode"/>
              </a:rPr>
              <a:t>C</a:t>
            </a:r>
            <a:r>
              <a:rPr sz="1050" spc="-15" dirty="0">
                <a:solidFill>
                  <a:srgbClr val="050A2F"/>
                </a:solidFill>
                <a:latin typeface="Lucida Sans Unicode"/>
                <a:cs typeface="Lucida Sans Unicode"/>
              </a:rPr>
              <a:t>i</a:t>
            </a:r>
            <a:r>
              <a:rPr sz="1050" spc="35" dirty="0">
                <a:solidFill>
                  <a:srgbClr val="050A2F"/>
                </a:solidFill>
                <a:latin typeface="Lucida Sans Unicode"/>
                <a:cs typeface="Lucida Sans Unicode"/>
              </a:rPr>
              <a:t>t</a:t>
            </a:r>
            <a:r>
              <a:rPr sz="1050" spc="-5" dirty="0">
                <a:solidFill>
                  <a:srgbClr val="050A2F"/>
                </a:solidFill>
                <a:latin typeface="Lucida Sans Unicode"/>
                <a:cs typeface="Lucida Sans Unicode"/>
              </a:rPr>
              <a:t>a</a:t>
            </a:r>
            <a:r>
              <a:rPr sz="1050" spc="35" dirty="0">
                <a:solidFill>
                  <a:srgbClr val="050A2F"/>
                </a:solidFill>
                <a:latin typeface="Lucida Sans Unicode"/>
                <a:cs typeface="Lucida Sans Unicode"/>
              </a:rPr>
              <a:t>t</a:t>
            </a:r>
            <a:r>
              <a:rPr sz="1050" spc="-15" dirty="0">
                <a:solidFill>
                  <a:srgbClr val="050A2F"/>
                </a:solidFill>
                <a:latin typeface="Lucida Sans Unicode"/>
                <a:cs typeface="Lucida Sans Unicode"/>
              </a:rPr>
              <a:t>i</a:t>
            </a:r>
            <a:r>
              <a:rPr sz="1050" spc="-5" dirty="0">
                <a:solidFill>
                  <a:srgbClr val="050A2F"/>
                </a:solidFill>
                <a:latin typeface="Lucida Sans Unicode"/>
                <a:cs typeface="Lucida Sans Unicode"/>
              </a:rPr>
              <a:t>o</a:t>
            </a:r>
            <a:r>
              <a:rPr sz="1050" dirty="0">
                <a:solidFill>
                  <a:srgbClr val="050A2F"/>
                </a:solidFill>
                <a:latin typeface="Lucida Sans Unicode"/>
                <a:cs typeface="Lucida Sans Unicode"/>
              </a:rPr>
              <a:t>n</a:t>
            </a:r>
            <a:r>
              <a:rPr sz="1050" spc="-114" dirty="0">
                <a:solidFill>
                  <a:srgbClr val="050A2F"/>
                </a:solidFill>
                <a:latin typeface="Lucida Sans Unicode"/>
                <a:cs typeface="Lucida Sans Unicode"/>
              </a:rPr>
              <a:t> </a:t>
            </a:r>
            <a:r>
              <a:rPr sz="1050" spc="20" dirty="0">
                <a:solidFill>
                  <a:srgbClr val="050A2F"/>
                </a:solidFill>
                <a:latin typeface="Lucida Sans Unicode"/>
                <a:cs typeface="Lucida Sans Unicode"/>
              </a:rPr>
              <a:t>N</a:t>
            </a:r>
            <a:r>
              <a:rPr sz="1050" spc="-15" dirty="0">
                <a:solidFill>
                  <a:srgbClr val="050A2F"/>
                </a:solidFill>
                <a:latin typeface="Lucida Sans Unicode"/>
                <a:cs typeface="Lucida Sans Unicode"/>
              </a:rPr>
              <a:t>um</a:t>
            </a:r>
            <a:r>
              <a:rPr sz="1050" spc="20" dirty="0">
                <a:solidFill>
                  <a:srgbClr val="050A2F"/>
                </a:solidFill>
                <a:latin typeface="Lucida Sans Unicode"/>
                <a:cs typeface="Lucida Sans Unicode"/>
              </a:rPr>
              <a:t>b</a:t>
            </a:r>
            <a:r>
              <a:rPr sz="1050" spc="15" dirty="0">
                <a:solidFill>
                  <a:srgbClr val="050A2F"/>
                </a:solidFill>
                <a:latin typeface="Lucida Sans Unicode"/>
                <a:cs typeface="Lucida Sans Unicode"/>
              </a:rPr>
              <a:t>e</a:t>
            </a:r>
            <a:r>
              <a:rPr sz="1050" spc="5" dirty="0">
                <a:solidFill>
                  <a:srgbClr val="050A2F"/>
                </a:solidFill>
                <a:latin typeface="Lucida Sans Unicode"/>
                <a:cs typeface="Lucida Sans Unicode"/>
              </a:rPr>
              <a:t>r</a:t>
            </a:r>
            <a:endParaRPr sz="1050">
              <a:latin typeface="Lucida Sans Unicode"/>
              <a:cs typeface="Lucida Sans Unicode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07023" y="5349239"/>
            <a:ext cx="3686556" cy="10226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76728" y="915924"/>
            <a:ext cx="4505325" cy="573405"/>
          </a:xfrm>
          <a:custGeom>
            <a:avLst/>
            <a:gdLst/>
            <a:ahLst/>
            <a:cxnLst/>
            <a:rect l="l" t="t" r="r" b="b"/>
            <a:pathLst>
              <a:path w="4505325" h="573405">
                <a:moveTo>
                  <a:pt x="4457700" y="573024"/>
                </a:moveTo>
                <a:lnTo>
                  <a:pt x="47243" y="573024"/>
                </a:lnTo>
                <a:lnTo>
                  <a:pt x="38147" y="572166"/>
                </a:lnTo>
                <a:lnTo>
                  <a:pt x="3428" y="543496"/>
                </a:lnTo>
                <a:lnTo>
                  <a:pt x="0" y="524256"/>
                </a:lnTo>
                <a:lnTo>
                  <a:pt x="0" y="47244"/>
                </a:lnTo>
                <a:lnTo>
                  <a:pt x="21097" y="7715"/>
                </a:lnTo>
                <a:lnTo>
                  <a:pt x="47243" y="0"/>
                </a:lnTo>
                <a:lnTo>
                  <a:pt x="4457700" y="0"/>
                </a:lnTo>
                <a:lnTo>
                  <a:pt x="4476011" y="3738"/>
                </a:lnTo>
                <a:lnTo>
                  <a:pt x="4491037" y="13906"/>
                </a:lnTo>
                <a:lnTo>
                  <a:pt x="4501205" y="28932"/>
                </a:lnTo>
                <a:lnTo>
                  <a:pt x="4504944" y="47244"/>
                </a:lnTo>
                <a:lnTo>
                  <a:pt x="4504944" y="524256"/>
                </a:lnTo>
                <a:lnTo>
                  <a:pt x="4484060" y="565308"/>
                </a:lnTo>
                <a:lnTo>
                  <a:pt x="4457700" y="573024"/>
                </a:lnTo>
                <a:close/>
              </a:path>
            </a:pathLst>
          </a:custGeom>
          <a:solidFill>
            <a:srgbClr val="5BB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65492" y="1367028"/>
            <a:ext cx="2731007" cy="3733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6700" y="5893307"/>
            <a:ext cx="618743" cy="6370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57716" y="5948171"/>
            <a:ext cx="1534668" cy="838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1123188"/>
            <a:ext cx="2324099" cy="8641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60235" y="2343911"/>
            <a:ext cx="505967" cy="507491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38912" y="2327148"/>
            <a:ext cx="360045" cy="353695"/>
            <a:chOff x="438912" y="2327148"/>
            <a:chExt cx="360045" cy="353695"/>
          </a:xfrm>
        </p:grpSpPr>
        <p:sp>
          <p:nvSpPr>
            <p:cNvPr id="9" name="object 9"/>
            <p:cNvSpPr/>
            <p:nvPr/>
          </p:nvSpPr>
          <p:spPr>
            <a:xfrm>
              <a:off x="473951" y="2356103"/>
              <a:ext cx="325120" cy="325120"/>
            </a:xfrm>
            <a:custGeom>
              <a:avLst/>
              <a:gdLst/>
              <a:ahLst/>
              <a:cxnLst/>
              <a:rect l="l" t="t" r="r" b="b"/>
              <a:pathLst>
                <a:path w="325120" h="325119">
                  <a:moveTo>
                    <a:pt x="324612" y="0"/>
                  </a:moveTo>
                  <a:lnTo>
                    <a:pt x="0" y="0"/>
                  </a:lnTo>
                  <a:lnTo>
                    <a:pt x="0" y="278904"/>
                  </a:lnTo>
                  <a:lnTo>
                    <a:pt x="0" y="324612"/>
                  </a:lnTo>
                  <a:lnTo>
                    <a:pt x="324612" y="324612"/>
                  </a:lnTo>
                  <a:lnTo>
                    <a:pt x="324612" y="278904"/>
                  </a:lnTo>
                  <a:lnTo>
                    <a:pt x="324612" y="0"/>
                  </a:lnTo>
                  <a:close/>
                </a:path>
              </a:pathLst>
            </a:custGeom>
            <a:solidFill>
              <a:srgbClr val="5BB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8912" y="2327148"/>
              <a:ext cx="325120" cy="307975"/>
            </a:xfrm>
            <a:custGeom>
              <a:avLst/>
              <a:gdLst/>
              <a:ahLst/>
              <a:cxnLst/>
              <a:rect l="l" t="t" r="r" b="b"/>
              <a:pathLst>
                <a:path w="325120" h="307975">
                  <a:moveTo>
                    <a:pt x="324612" y="307848"/>
                  </a:moveTo>
                  <a:lnTo>
                    <a:pt x="0" y="307848"/>
                  </a:lnTo>
                  <a:lnTo>
                    <a:pt x="0" y="0"/>
                  </a:lnTo>
                  <a:lnTo>
                    <a:pt x="324612" y="0"/>
                  </a:lnTo>
                  <a:lnTo>
                    <a:pt x="324612" y="307848"/>
                  </a:lnTo>
                  <a:close/>
                </a:path>
              </a:pathLst>
            </a:custGeom>
            <a:solidFill>
              <a:srgbClr val="050A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38912" y="3025140"/>
            <a:ext cx="360045" cy="353695"/>
            <a:chOff x="438912" y="3025140"/>
            <a:chExt cx="360045" cy="353695"/>
          </a:xfrm>
        </p:grpSpPr>
        <p:sp>
          <p:nvSpPr>
            <p:cNvPr id="12" name="object 12"/>
            <p:cNvSpPr/>
            <p:nvPr/>
          </p:nvSpPr>
          <p:spPr>
            <a:xfrm>
              <a:off x="473951" y="3054108"/>
              <a:ext cx="325120" cy="325120"/>
            </a:xfrm>
            <a:custGeom>
              <a:avLst/>
              <a:gdLst/>
              <a:ahLst/>
              <a:cxnLst/>
              <a:rect l="l" t="t" r="r" b="b"/>
              <a:pathLst>
                <a:path w="325120" h="325120">
                  <a:moveTo>
                    <a:pt x="324612" y="0"/>
                  </a:moveTo>
                  <a:lnTo>
                    <a:pt x="0" y="0"/>
                  </a:lnTo>
                  <a:lnTo>
                    <a:pt x="0" y="280403"/>
                  </a:lnTo>
                  <a:lnTo>
                    <a:pt x="0" y="324599"/>
                  </a:lnTo>
                  <a:lnTo>
                    <a:pt x="324612" y="324599"/>
                  </a:lnTo>
                  <a:lnTo>
                    <a:pt x="324612" y="280403"/>
                  </a:lnTo>
                  <a:lnTo>
                    <a:pt x="324612" y="0"/>
                  </a:lnTo>
                  <a:close/>
                </a:path>
              </a:pathLst>
            </a:custGeom>
            <a:solidFill>
              <a:srgbClr val="5BB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8912" y="3025140"/>
              <a:ext cx="325120" cy="309880"/>
            </a:xfrm>
            <a:custGeom>
              <a:avLst/>
              <a:gdLst/>
              <a:ahLst/>
              <a:cxnLst/>
              <a:rect l="l" t="t" r="r" b="b"/>
              <a:pathLst>
                <a:path w="325120" h="309879">
                  <a:moveTo>
                    <a:pt x="324612" y="309371"/>
                  </a:moveTo>
                  <a:lnTo>
                    <a:pt x="0" y="309371"/>
                  </a:lnTo>
                  <a:lnTo>
                    <a:pt x="0" y="0"/>
                  </a:lnTo>
                  <a:lnTo>
                    <a:pt x="324612" y="0"/>
                  </a:lnTo>
                  <a:lnTo>
                    <a:pt x="324612" y="309371"/>
                  </a:lnTo>
                  <a:close/>
                </a:path>
              </a:pathLst>
            </a:custGeom>
            <a:solidFill>
              <a:srgbClr val="050A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48838" y="3554258"/>
            <a:ext cx="360045" cy="353695"/>
            <a:chOff x="438912" y="3639311"/>
            <a:chExt cx="360045" cy="353695"/>
          </a:xfrm>
        </p:grpSpPr>
        <p:sp>
          <p:nvSpPr>
            <p:cNvPr id="15" name="object 15"/>
            <p:cNvSpPr/>
            <p:nvPr/>
          </p:nvSpPr>
          <p:spPr>
            <a:xfrm>
              <a:off x="473951" y="3668267"/>
              <a:ext cx="325120" cy="325120"/>
            </a:xfrm>
            <a:custGeom>
              <a:avLst/>
              <a:gdLst/>
              <a:ahLst/>
              <a:cxnLst/>
              <a:rect l="l" t="t" r="r" b="b"/>
              <a:pathLst>
                <a:path w="325120" h="325120">
                  <a:moveTo>
                    <a:pt x="324612" y="0"/>
                  </a:moveTo>
                  <a:lnTo>
                    <a:pt x="0" y="0"/>
                  </a:lnTo>
                  <a:lnTo>
                    <a:pt x="0" y="280416"/>
                  </a:lnTo>
                  <a:lnTo>
                    <a:pt x="0" y="324624"/>
                  </a:lnTo>
                  <a:lnTo>
                    <a:pt x="324612" y="324624"/>
                  </a:lnTo>
                  <a:lnTo>
                    <a:pt x="324612" y="280416"/>
                  </a:lnTo>
                  <a:lnTo>
                    <a:pt x="324612" y="0"/>
                  </a:lnTo>
                  <a:close/>
                </a:path>
              </a:pathLst>
            </a:custGeom>
            <a:solidFill>
              <a:srgbClr val="5BB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8912" y="3639311"/>
              <a:ext cx="325120" cy="309880"/>
            </a:xfrm>
            <a:custGeom>
              <a:avLst/>
              <a:gdLst/>
              <a:ahLst/>
              <a:cxnLst/>
              <a:rect l="l" t="t" r="r" b="b"/>
              <a:pathLst>
                <a:path w="325120" h="309879">
                  <a:moveTo>
                    <a:pt x="324612" y="309372"/>
                  </a:moveTo>
                  <a:lnTo>
                    <a:pt x="0" y="309372"/>
                  </a:lnTo>
                  <a:lnTo>
                    <a:pt x="0" y="0"/>
                  </a:lnTo>
                  <a:lnTo>
                    <a:pt x="324612" y="0"/>
                  </a:lnTo>
                  <a:lnTo>
                    <a:pt x="324612" y="309372"/>
                  </a:lnTo>
                  <a:close/>
                </a:path>
              </a:pathLst>
            </a:custGeom>
            <a:solidFill>
              <a:srgbClr val="050A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34528" y="2868167"/>
            <a:ext cx="1597151" cy="1600200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954427" y="962562"/>
            <a:ext cx="4152900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spc="-90" dirty="0"/>
              <a:t>R</a:t>
            </a:r>
            <a:r>
              <a:rPr sz="2350" spc="-25" dirty="0"/>
              <a:t>e</a:t>
            </a:r>
            <a:r>
              <a:rPr sz="2350" spc="-125" dirty="0"/>
              <a:t>s</a:t>
            </a:r>
            <a:r>
              <a:rPr sz="2350" spc="-25" dirty="0"/>
              <a:t>e</a:t>
            </a:r>
            <a:r>
              <a:rPr sz="2350" spc="90" dirty="0"/>
              <a:t>a</a:t>
            </a:r>
            <a:r>
              <a:rPr sz="2350" spc="195" dirty="0"/>
              <a:t>r</a:t>
            </a:r>
            <a:r>
              <a:rPr sz="2350" spc="-50" dirty="0"/>
              <a:t>c</a:t>
            </a:r>
            <a:r>
              <a:rPr sz="2350" spc="-160" dirty="0"/>
              <a:t>h</a:t>
            </a:r>
            <a:r>
              <a:rPr sz="2350" spc="-150" dirty="0"/>
              <a:t> </a:t>
            </a:r>
            <a:r>
              <a:rPr sz="2350" spc="-5" dirty="0"/>
              <a:t>G</a:t>
            </a:r>
            <a:r>
              <a:rPr sz="2350" spc="90" dirty="0"/>
              <a:t>a</a:t>
            </a:r>
            <a:r>
              <a:rPr sz="2350" spc="-90" dirty="0"/>
              <a:t>p</a:t>
            </a:r>
            <a:r>
              <a:rPr sz="2350" spc="-200" dirty="0"/>
              <a:t> </a:t>
            </a:r>
            <a:r>
              <a:rPr sz="2350" spc="65" dirty="0"/>
              <a:t>a</a:t>
            </a:r>
            <a:r>
              <a:rPr sz="2350" spc="-155" dirty="0"/>
              <a:t>n</a:t>
            </a:r>
            <a:r>
              <a:rPr sz="2350" spc="-90" dirty="0"/>
              <a:t>d</a:t>
            </a:r>
            <a:r>
              <a:rPr sz="2350" spc="-200" dirty="0"/>
              <a:t> </a:t>
            </a:r>
            <a:r>
              <a:rPr sz="2350" spc="225" dirty="0"/>
              <a:t>M</a:t>
            </a:r>
            <a:r>
              <a:rPr sz="2350" spc="-110" dirty="0"/>
              <a:t>o</a:t>
            </a:r>
            <a:r>
              <a:rPr sz="2350" spc="285" dirty="0"/>
              <a:t>t</a:t>
            </a:r>
            <a:r>
              <a:rPr sz="2350" spc="-90" dirty="0"/>
              <a:t>i</a:t>
            </a:r>
            <a:r>
              <a:rPr sz="2350" spc="-25" dirty="0"/>
              <a:t>v</a:t>
            </a:r>
            <a:r>
              <a:rPr sz="2350" spc="65" dirty="0"/>
              <a:t>a</a:t>
            </a:r>
            <a:r>
              <a:rPr sz="2350" spc="285" dirty="0"/>
              <a:t>t</a:t>
            </a:r>
            <a:r>
              <a:rPr sz="2350" spc="-90" dirty="0"/>
              <a:t>i</a:t>
            </a:r>
            <a:r>
              <a:rPr sz="2350" spc="-110" dirty="0"/>
              <a:t>o</a:t>
            </a:r>
            <a:r>
              <a:rPr sz="2350" spc="-160" dirty="0"/>
              <a:t>n</a:t>
            </a:r>
            <a:endParaRPr sz="2350"/>
          </a:p>
        </p:txBody>
      </p:sp>
      <p:sp>
        <p:nvSpPr>
          <p:cNvPr id="19" name="object 19"/>
          <p:cNvSpPr txBox="1"/>
          <p:nvPr/>
        </p:nvSpPr>
        <p:spPr>
          <a:xfrm>
            <a:off x="1022239" y="2900553"/>
            <a:ext cx="4324461" cy="150066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spc="-310" dirty="0">
                <a:solidFill>
                  <a:srgbClr val="050A2F"/>
                </a:solidFill>
                <a:latin typeface="Tahoma"/>
                <a:cs typeface="Tahoma"/>
              </a:rPr>
              <a:t>I</a:t>
            </a:r>
            <a:r>
              <a:rPr sz="1750" spc="-80" dirty="0">
                <a:solidFill>
                  <a:srgbClr val="050A2F"/>
                </a:solidFill>
                <a:latin typeface="Tahoma"/>
                <a:cs typeface="Tahoma"/>
              </a:rPr>
              <a:t>m</a:t>
            </a:r>
            <a:r>
              <a:rPr sz="1750" spc="15" dirty="0">
                <a:solidFill>
                  <a:srgbClr val="050A2F"/>
                </a:solidFill>
                <a:latin typeface="Tahoma"/>
                <a:cs typeface="Tahoma"/>
              </a:rPr>
              <a:t>a</a:t>
            </a:r>
            <a:r>
              <a:rPr sz="1750" spc="-35" dirty="0">
                <a:solidFill>
                  <a:srgbClr val="050A2F"/>
                </a:solidFill>
                <a:latin typeface="Tahoma"/>
                <a:cs typeface="Tahoma"/>
              </a:rPr>
              <a:t>g</a:t>
            </a:r>
            <a:r>
              <a:rPr sz="1750" spc="-25" dirty="0">
                <a:solidFill>
                  <a:srgbClr val="050A2F"/>
                </a:solidFill>
                <a:latin typeface="Tahoma"/>
                <a:cs typeface="Tahoma"/>
              </a:rPr>
              <a:t>e</a:t>
            </a:r>
            <a:r>
              <a:rPr sz="1750" spc="-145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750" spc="-20" dirty="0">
                <a:solidFill>
                  <a:srgbClr val="050A2F"/>
                </a:solidFill>
                <a:latin typeface="Tahoma"/>
                <a:cs typeface="Tahoma"/>
              </a:rPr>
              <a:t>e</a:t>
            </a:r>
            <a:r>
              <a:rPr sz="1750" spc="-120" dirty="0">
                <a:solidFill>
                  <a:srgbClr val="050A2F"/>
                </a:solidFill>
                <a:latin typeface="Tahoma"/>
                <a:cs typeface="Tahoma"/>
              </a:rPr>
              <a:t>x</a:t>
            </a:r>
            <a:r>
              <a:rPr sz="1750" spc="90" dirty="0">
                <a:solidFill>
                  <a:srgbClr val="050A2F"/>
                </a:solidFill>
                <a:latin typeface="Tahoma"/>
                <a:cs typeface="Tahoma"/>
              </a:rPr>
              <a:t>t</a:t>
            </a:r>
            <a:r>
              <a:rPr sz="1750" spc="-20" dirty="0">
                <a:solidFill>
                  <a:srgbClr val="050A2F"/>
                </a:solidFill>
                <a:latin typeface="Tahoma"/>
                <a:cs typeface="Tahoma"/>
              </a:rPr>
              <a:t>e</a:t>
            </a:r>
            <a:r>
              <a:rPr sz="1750" spc="-110" dirty="0">
                <a:solidFill>
                  <a:srgbClr val="050A2F"/>
                </a:solidFill>
                <a:latin typeface="Tahoma"/>
                <a:cs typeface="Tahoma"/>
              </a:rPr>
              <a:t>n</a:t>
            </a:r>
            <a:r>
              <a:rPr sz="1750" dirty="0">
                <a:solidFill>
                  <a:srgbClr val="050A2F"/>
                </a:solidFill>
                <a:latin typeface="Tahoma"/>
                <a:cs typeface="Tahoma"/>
              </a:rPr>
              <a:t>s</a:t>
            </a:r>
            <a:r>
              <a:rPr sz="1750" spc="-75" dirty="0">
                <a:solidFill>
                  <a:srgbClr val="050A2F"/>
                </a:solidFill>
                <a:latin typeface="Tahoma"/>
                <a:cs typeface="Tahoma"/>
              </a:rPr>
              <a:t>i</a:t>
            </a:r>
            <a:r>
              <a:rPr sz="1750" spc="-15" dirty="0">
                <a:solidFill>
                  <a:srgbClr val="050A2F"/>
                </a:solidFill>
                <a:latin typeface="Tahoma"/>
                <a:cs typeface="Tahoma"/>
              </a:rPr>
              <a:t>o</a:t>
            </a:r>
            <a:r>
              <a:rPr sz="1750" spc="-110" dirty="0">
                <a:solidFill>
                  <a:srgbClr val="050A2F"/>
                </a:solidFill>
                <a:latin typeface="Tahoma"/>
                <a:cs typeface="Tahoma"/>
              </a:rPr>
              <a:t>n</a:t>
            </a:r>
            <a:r>
              <a:rPr sz="1750" spc="5" dirty="0">
                <a:solidFill>
                  <a:srgbClr val="050A2F"/>
                </a:solidFill>
                <a:latin typeface="Tahoma"/>
                <a:cs typeface="Tahoma"/>
              </a:rPr>
              <a:t>s</a:t>
            </a:r>
            <a:r>
              <a:rPr sz="1750" spc="-204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750" spc="-20" dirty="0">
                <a:solidFill>
                  <a:srgbClr val="050A2F"/>
                </a:solidFill>
                <a:latin typeface="Tahoma"/>
                <a:cs typeface="Tahoma"/>
              </a:rPr>
              <a:t>e</a:t>
            </a:r>
            <a:r>
              <a:rPr sz="1750" spc="-105" dirty="0">
                <a:solidFill>
                  <a:srgbClr val="050A2F"/>
                </a:solidFill>
                <a:latin typeface="Tahoma"/>
                <a:cs typeface="Tahoma"/>
              </a:rPr>
              <a:t>x</a:t>
            </a:r>
            <a:r>
              <a:rPr sz="1750" spc="75" dirty="0">
                <a:solidFill>
                  <a:srgbClr val="050A2F"/>
                </a:solidFill>
                <a:latin typeface="Tahoma"/>
                <a:cs typeface="Tahoma"/>
              </a:rPr>
              <a:t>c</a:t>
            </a:r>
            <a:r>
              <a:rPr sz="1750" spc="-40" dirty="0">
                <a:solidFill>
                  <a:srgbClr val="050A2F"/>
                </a:solidFill>
                <a:latin typeface="Tahoma"/>
                <a:cs typeface="Tahoma"/>
              </a:rPr>
              <a:t>e</a:t>
            </a:r>
            <a:r>
              <a:rPr sz="1750" spc="-15" dirty="0">
                <a:solidFill>
                  <a:srgbClr val="050A2F"/>
                </a:solidFill>
                <a:latin typeface="Tahoma"/>
                <a:cs typeface="Tahoma"/>
              </a:rPr>
              <a:t>p</a:t>
            </a:r>
            <a:r>
              <a:rPr sz="1750" spc="90" dirty="0">
                <a:solidFill>
                  <a:srgbClr val="050A2F"/>
                </a:solidFill>
                <a:latin typeface="Tahoma"/>
                <a:cs typeface="Tahoma"/>
              </a:rPr>
              <a:t>t</a:t>
            </a:r>
            <a:r>
              <a:rPr sz="1750" spc="-20" dirty="0">
                <a:solidFill>
                  <a:srgbClr val="050A2F"/>
                </a:solidFill>
                <a:latin typeface="Tahoma"/>
                <a:cs typeface="Tahoma"/>
              </a:rPr>
              <a:t>e</a:t>
            </a:r>
            <a:r>
              <a:rPr sz="1750" spc="-15" dirty="0">
                <a:solidFill>
                  <a:srgbClr val="050A2F"/>
                </a:solidFill>
                <a:latin typeface="Tahoma"/>
                <a:cs typeface="Tahoma"/>
              </a:rPr>
              <a:t>d</a:t>
            </a:r>
            <a:r>
              <a:rPr sz="1750" spc="-165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750" spc="-285" dirty="0">
                <a:solidFill>
                  <a:srgbClr val="050A2F"/>
                </a:solidFill>
                <a:latin typeface="Tahoma"/>
                <a:cs typeface="Tahoma"/>
              </a:rPr>
              <a:t>:</a:t>
            </a:r>
            <a:r>
              <a:rPr sz="1750" spc="-155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750" spc="50" dirty="0">
                <a:solidFill>
                  <a:srgbClr val="050A2F"/>
                </a:solidFill>
                <a:latin typeface="Tahoma"/>
                <a:cs typeface="Tahoma"/>
              </a:rPr>
              <a:t>J</a:t>
            </a:r>
            <a:r>
              <a:rPr sz="1750" spc="25" dirty="0">
                <a:solidFill>
                  <a:srgbClr val="050A2F"/>
                </a:solidFill>
                <a:latin typeface="Tahoma"/>
                <a:cs typeface="Tahoma"/>
              </a:rPr>
              <a:t>P</a:t>
            </a:r>
            <a:r>
              <a:rPr sz="1750" spc="-80" dirty="0">
                <a:solidFill>
                  <a:srgbClr val="050A2F"/>
                </a:solidFill>
                <a:latin typeface="Tahoma"/>
                <a:cs typeface="Tahoma"/>
              </a:rPr>
              <a:t>E</a:t>
            </a:r>
            <a:r>
              <a:rPr sz="1750" spc="110" dirty="0">
                <a:solidFill>
                  <a:srgbClr val="050A2F"/>
                </a:solidFill>
                <a:latin typeface="Tahoma"/>
                <a:cs typeface="Tahoma"/>
              </a:rPr>
              <a:t>G</a:t>
            </a:r>
            <a:r>
              <a:rPr sz="1750" spc="-180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750" spc="-155" dirty="0">
                <a:solidFill>
                  <a:srgbClr val="050A2F"/>
                </a:solidFill>
                <a:latin typeface="Tahoma"/>
                <a:cs typeface="Tahoma"/>
              </a:rPr>
              <a:t>,</a:t>
            </a:r>
            <a:r>
              <a:rPr sz="1750" spc="-165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750" spc="-15" dirty="0" err="1">
                <a:solidFill>
                  <a:srgbClr val="050A2F"/>
                </a:solidFill>
                <a:latin typeface="Tahoma"/>
                <a:cs typeface="Tahoma"/>
              </a:rPr>
              <a:t>p</a:t>
            </a:r>
            <a:r>
              <a:rPr sz="1750" spc="-130" dirty="0" err="1">
                <a:solidFill>
                  <a:srgbClr val="050A2F"/>
                </a:solidFill>
                <a:latin typeface="Tahoma"/>
                <a:cs typeface="Tahoma"/>
              </a:rPr>
              <a:t>n</a:t>
            </a:r>
            <a:r>
              <a:rPr sz="1750" spc="-20" dirty="0" err="1">
                <a:solidFill>
                  <a:srgbClr val="050A2F"/>
                </a:solidFill>
                <a:latin typeface="Tahoma"/>
                <a:cs typeface="Tahoma"/>
              </a:rPr>
              <a:t>g</a:t>
            </a:r>
            <a:endParaRPr sz="1750" dirty="0">
              <a:latin typeface="Tahoma"/>
              <a:cs typeface="Tahoma"/>
            </a:endParaRPr>
          </a:p>
          <a:p>
            <a:pPr marL="12700" marR="1525270">
              <a:lnSpc>
                <a:spcPct val="230300"/>
              </a:lnSpc>
              <a:spcBef>
                <a:spcPts val="660"/>
              </a:spcBef>
            </a:pPr>
            <a:r>
              <a:rPr sz="1750" spc="-95" dirty="0">
                <a:solidFill>
                  <a:srgbClr val="050A2F"/>
                </a:solidFill>
                <a:latin typeface="Tahoma"/>
                <a:cs typeface="Tahoma"/>
              </a:rPr>
              <a:t>N</a:t>
            </a:r>
            <a:r>
              <a:rPr sz="1750" spc="-15" dirty="0">
                <a:solidFill>
                  <a:srgbClr val="050A2F"/>
                </a:solidFill>
                <a:latin typeface="Tahoma"/>
                <a:cs typeface="Tahoma"/>
              </a:rPr>
              <a:t>o</a:t>
            </a:r>
            <a:r>
              <a:rPr sz="1750" spc="-165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750" spc="-75" dirty="0">
                <a:solidFill>
                  <a:srgbClr val="050A2F"/>
                </a:solidFill>
                <a:latin typeface="Tahoma"/>
                <a:cs typeface="Tahoma"/>
              </a:rPr>
              <a:t>i</a:t>
            </a:r>
            <a:r>
              <a:rPr sz="1750" spc="-80" dirty="0">
                <a:solidFill>
                  <a:srgbClr val="050A2F"/>
                </a:solidFill>
                <a:latin typeface="Tahoma"/>
                <a:cs typeface="Tahoma"/>
              </a:rPr>
              <a:t>m</a:t>
            </a:r>
            <a:r>
              <a:rPr sz="1750" spc="15" dirty="0">
                <a:solidFill>
                  <a:srgbClr val="050A2F"/>
                </a:solidFill>
                <a:latin typeface="Tahoma"/>
                <a:cs typeface="Tahoma"/>
              </a:rPr>
              <a:t>a</a:t>
            </a:r>
            <a:r>
              <a:rPr sz="1750" spc="-15" dirty="0">
                <a:solidFill>
                  <a:srgbClr val="050A2F"/>
                </a:solidFill>
                <a:latin typeface="Tahoma"/>
                <a:cs typeface="Tahoma"/>
              </a:rPr>
              <a:t>g</a:t>
            </a:r>
            <a:r>
              <a:rPr sz="1750" spc="-25" dirty="0">
                <a:solidFill>
                  <a:srgbClr val="050A2F"/>
                </a:solidFill>
                <a:latin typeface="Tahoma"/>
                <a:cs typeface="Tahoma"/>
              </a:rPr>
              <a:t>e</a:t>
            </a:r>
            <a:r>
              <a:rPr sz="1750" spc="-160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750" spc="15" dirty="0">
                <a:solidFill>
                  <a:srgbClr val="050A2F"/>
                </a:solidFill>
                <a:latin typeface="Tahoma"/>
                <a:cs typeface="Tahoma"/>
              </a:rPr>
              <a:t>s</a:t>
            </a:r>
            <a:r>
              <a:rPr sz="1750" spc="-75" dirty="0">
                <a:solidFill>
                  <a:srgbClr val="050A2F"/>
                </a:solidFill>
                <a:latin typeface="Tahoma"/>
                <a:cs typeface="Tahoma"/>
              </a:rPr>
              <a:t>i</a:t>
            </a:r>
            <a:r>
              <a:rPr sz="1750" spc="-35" dirty="0">
                <a:solidFill>
                  <a:srgbClr val="050A2F"/>
                </a:solidFill>
                <a:latin typeface="Tahoma"/>
                <a:cs typeface="Tahoma"/>
              </a:rPr>
              <a:t>z</a:t>
            </a:r>
            <a:r>
              <a:rPr sz="1750" spc="-25" dirty="0">
                <a:solidFill>
                  <a:srgbClr val="050A2F"/>
                </a:solidFill>
                <a:latin typeface="Tahoma"/>
                <a:cs typeface="Tahoma"/>
              </a:rPr>
              <a:t>e</a:t>
            </a:r>
            <a:r>
              <a:rPr sz="1750" spc="-180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750" spc="-15" dirty="0">
                <a:solidFill>
                  <a:srgbClr val="050A2F"/>
                </a:solidFill>
                <a:latin typeface="Tahoma"/>
                <a:cs typeface="Tahoma"/>
              </a:rPr>
              <a:t>bo</a:t>
            </a:r>
            <a:r>
              <a:rPr sz="1750" spc="-130" dirty="0">
                <a:solidFill>
                  <a:srgbClr val="050A2F"/>
                </a:solidFill>
                <a:latin typeface="Tahoma"/>
                <a:cs typeface="Tahoma"/>
              </a:rPr>
              <a:t>u</a:t>
            </a:r>
            <a:r>
              <a:rPr sz="1750" spc="-110" dirty="0">
                <a:solidFill>
                  <a:srgbClr val="050A2F"/>
                </a:solidFill>
                <a:latin typeface="Tahoma"/>
                <a:cs typeface="Tahoma"/>
              </a:rPr>
              <a:t>n</a:t>
            </a:r>
            <a:r>
              <a:rPr sz="1750" spc="-30" dirty="0">
                <a:solidFill>
                  <a:srgbClr val="050A2F"/>
                </a:solidFill>
                <a:latin typeface="Tahoma"/>
                <a:cs typeface="Tahoma"/>
              </a:rPr>
              <a:t>d</a:t>
            </a:r>
            <a:r>
              <a:rPr sz="1750" spc="15" dirty="0">
                <a:solidFill>
                  <a:srgbClr val="050A2F"/>
                </a:solidFill>
                <a:latin typeface="Tahoma"/>
                <a:cs typeface="Tahoma"/>
              </a:rPr>
              <a:t>a</a:t>
            </a:r>
            <a:r>
              <a:rPr sz="1750" spc="105" dirty="0">
                <a:solidFill>
                  <a:srgbClr val="050A2F"/>
                </a:solidFill>
                <a:latin typeface="Tahoma"/>
                <a:cs typeface="Tahoma"/>
              </a:rPr>
              <a:t>t</a:t>
            </a:r>
            <a:r>
              <a:rPr sz="1750" spc="-75" dirty="0">
                <a:solidFill>
                  <a:srgbClr val="050A2F"/>
                </a:solidFill>
                <a:latin typeface="Tahoma"/>
                <a:cs typeface="Tahoma"/>
              </a:rPr>
              <a:t>i</a:t>
            </a:r>
            <a:r>
              <a:rPr sz="1750" spc="-15" dirty="0">
                <a:solidFill>
                  <a:srgbClr val="050A2F"/>
                </a:solidFill>
                <a:latin typeface="Tahoma"/>
                <a:cs typeface="Tahoma"/>
              </a:rPr>
              <a:t>o</a:t>
            </a:r>
            <a:r>
              <a:rPr sz="1750" spc="-130" dirty="0">
                <a:solidFill>
                  <a:srgbClr val="050A2F"/>
                </a:solidFill>
                <a:latin typeface="Tahoma"/>
                <a:cs typeface="Tahoma"/>
              </a:rPr>
              <a:t>n</a:t>
            </a:r>
            <a:r>
              <a:rPr sz="1750" spc="15" dirty="0">
                <a:solidFill>
                  <a:srgbClr val="050A2F"/>
                </a:solidFill>
                <a:latin typeface="Tahoma"/>
                <a:cs typeface="Tahoma"/>
              </a:rPr>
              <a:t>s</a:t>
            </a:r>
            <a:r>
              <a:rPr sz="1750" spc="-200" dirty="0">
                <a:solidFill>
                  <a:srgbClr val="050A2F"/>
                </a:solidFill>
                <a:latin typeface="Tahoma"/>
                <a:cs typeface="Tahoma"/>
              </a:rPr>
              <a:t>.  </a:t>
            </a:r>
            <a:r>
              <a:rPr sz="1750" spc="-90" dirty="0">
                <a:solidFill>
                  <a:srgbClr val="050A2F"/>
                </a:solidFill>
                <a:latin typeface="Tahoma"/>
                <a:cs typeface="Tahoma"/>
              </a:rPr>
              <a:t>U</a:t>
            </a:r>
            <a:r>
              <a:rPr sz="1750" spc="15" dirty="0">
                <a:solidFill>
                  <a:srgbClr val="050A2F"/>
                </a:solidFill>
                <a:latin typeface="Tahoma"/>
                <a:cs typeface="Tahoma"/>
              </a:rPr>
              <a:t>s</a:t>
            </a:r>
            <a:r>
              <a:rPr sz="1750" spc="-20" dirty="0">
                <a:solidFill>
                  <a:srgbClr val="050A2F"/>
                </a:solidFill>
                <a:latin typeface="Tahoma"/>
                <a:cs typeface="Tahoma"/>
              </a:rPr>
              <a:t>e</a:t>
            </a:r>
            <a:r>
              <a:rPr sz="1750" spc="70" dirty="0">
                <a:solidFill>
                  <a:srgbClr val="050A2F"/>
                </a:solidFill>
                <a:latin typeface="Tahoma"/>
                <a:cs typeface="Tahoma"/>
              </a:rPr>
              <a:t>r</a:t>
            </a:r>
            <a:r>
              <a:rPr sz="1750" spc="-195" dirty="0">
                <a:solidFill>
                  <a:srgbClr val="050A2F"/>
                </a:solidFill>
                <a:latin typeface="Tahoma"/>
                <a:cs typeface="Tahoma"/>
              </a:rPr>
              <a:t> </a:t>
            </a:r>
            <a:r>
              <a:rPr sz="1750" spc="155" dirty="0">
                <a:solidFill>
                  <a:srgbClr val="050A2F"/>
                </a:solidFill>
                <a:latin typeface="Tahoma"/>
                <a:cs typeface="Tahoma"/>
              </a:rPr>
              <a:t>f</a:t>
            </a:r>
            <a:r>
              <a:rPr sz="1750" spc="60" dirty="0">
                <a:solidFill>
                  <a:srgbClr val="050A2F"/>
                </a:solidFill>
                <a:latin typeface="Tahoma"/>
                <a:cs typeface="Tahoma"/>
              </a:rPr>
              <a:t>r</a:t>
            </a:r>
            <a:r>
              <a:rPr sz="1750" spc="-60" dirty="0">
                <a:solidFill>
                  <a:srgbClr val="050A2F"/>
                </a:solidFill>
                <a:latin typeface="Tahoma"/>
                <a:cs typeface="Tahoma"/>
              </a:rPr>
              <a:t>i</a:t>
            </a:r>
            <a:r>
              <a:rPr sz="1750" spc="-40" dirty="0">
                <a:solidFill>
                  <a:srgbClr val="050A2F"/>
                </a:solidFill>
                <a:latin typeface="Tahoma"/>
                <a:cs typeface="Tahoma"/>
              </a:rPr>
              <a:t>e</a:t>
            </a:r>
            <a:r>
              <a:rPr sz="1750" spc="-110" dirty="0">
                <a:solidFill>
                  <a:srgbClr val="050A2F"/>
                </a:solidFill>
                <a:latin typeface="Tahoma"/>
                <a:cs typeface="Tahoma"/>
              </a:rPr>
              <a:t>n</a:t>
            </a:r>
            <a:r>
              <a:rPr sz="1750" spc="-15" dirty="0">
                <a:solidFill>
                  <a:srgbClr val="050A2F"/>
                </a:solidFill>
                <a:latin typeface="Tahoma"/>
                <a:cs typeface="Tahoma"/>
              </a:rPr>
              <a:t>d</a:t>
            </a:r>
            <a:r>
              <a:rPr sz="1750" spc="-90" dirty="0">
                <a:solidFill>
                  <a:srgbClr val="050A2F"/>
                </a:solidFill>
                <a:latin typeface="Tahoma"/>
                <a:cs typeface="Tahoma"/>
              </a:rPr>
              <a:t>l</a:t>
            </a:r>
            <a:r>
              <a:rPr sz="1750" spc="-45" dirty="0">
                <a:solidFill>
                  <a:srgbClr val="050A2F"/>
                </a:solidFill>
                <a:latin typeface="Tahoma"/>
                <a:cs typeface="Tahoma"/>
              </a:rPr>
              <a:t>y</a:t>
            </a:r>
            <a:r>
              <a:rPr sz="1750" spc="-195" dirty="0">
                <a:solidFill>
                  <a:srgbClr val="050A2F"/>
                </a:solidFill>
                <a:latin typeface="Tahoma"/>
                <a:cs typeface="Tahoma"/>
              </a:rPr>
              <a:t>.</a:t>
            </a:r>
            <a:endParaRPr sz="1750" dirty="0">
              <a:latin typeface="Tahoma"/>
              <a:cs typeface="Tahoma"/>
            </a:endParaRPr>
          </a:p>
        </p:txBody>
      </p:sp>
      <p:grpSp>
        <p:nvGrpSpPr>
          <p:cNvPr id="20" name="object 14">
            <a:extLst>
              <a:ext uri="{FF2B5EF4-FFF2-40B4-BE49-F238E27FC236}">
                <a16:creationId xmlns:a16="http://schemas.microsoft.com/office/drawing/2014/main" id="{7E832A91-9DCC-391E-0B8D-338BD9AE63F1}"/>
              </a:ext>
            </a:extLst>
          </p:cNvPr>
          <p:cNvGrpSpPr/>
          <p:nvPr/>
        </p:nvGrpSpPr>
        <p:grpSpPr>
          <a:xfrm>
            <a:off x="456488" y="4148694"/>
            <a:ext cx="360045" cy="353695"/>
            <a:chOff x="438912" y="3639311"/>
            <a:chExt cx="360045" cy="353695"/>
          </a:xfrm>
        </p:grpSpPr>
        <p:sp>
          <p:nvSpPr>
            <p:cNvPr id="21" name="object 15">
              <a:extLst>
                <a:ext uri="{FF2B5EF4-FFF2-40B4-BE49-F238E27FC236}">
                  <a16:creationId xmlns:a16="http://schemas.microsoft.com/office/drawing/2014/main" id="{A9E97F70-2238-5EBA-0487-6D5761594CCA}"/>
                </a:ext>
              </a:extLst>
            </p:cNvPr>
            <p:cNvSpPr/>
            <p:nvPr/>
          </p:nvSpPr>
          <p:spPr>
            <a:xfrm>
              <a:off x="473951" y="3668267"/>
              <a:ext cx="325120" cy="325120"/>
            </a:xfrm>
            <a:custGeom>
              <a:avLst/>
              <a:gdLst/>
              <a:ahLst/>
              <a:cxnLst/>
              <a:rect l="l" t="t" r="r" b="b"/>
              <a:pathLst>
                <a:path w="325120" h="325120">
                  <a:moveTo>
                    <a:pt x="324612" y="0"/>
                  </a:moveTo>
                  <a:lnTo>
                    <a:pt x="0" y="0"/>
                  </a:lnTo>
                  <a:lnTo>
                    <a:pt x="0" y="280416"/>
                  </a:lnTo>
                  <a:lnTo>
                    <a:pt x="0" y="324624"/>
                  </a:lnTo>
                  <a:lnTo>
                    <a:pt x="324612" y="324624"/>
                  </a:lnTo>
                  <a:lnTo>
                    <a:pt x="324612" y="280416"/>
                  </a:lnTo>
                  <a:lnTo>
                    <a:pt x="324612" y="0"/>
                  </a:lnTo>
                  <a:close/>
                </a:path>
              </a:pathLst>
            </a:custGeom>
            <a:solidFill>
              <a:srgbClr val="5BB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DAE19523-E368-2AB3-7537-EC040E919CA9}"/>
                </a:ext>
              </a:extLst>
            </p:cNvPr>
            <p:cNvSpPr/>
            <p:nvPr/>
          </p:nvSpPr>
          <p:spPr>
            <a:xfrm>
              <a:off x="438912" y="3639311"/>
              <a:ext cx="325120" cy="309880"/>
            </a:xfrm>
            <a:custGeom>
              <a:avLst/>
              <a:gdLst/>
              <a:ahLst/>
              <a:cxnLst/>
              <a:rect l="l" t="t" r="r" b="b"/>
              <a:pathLst>
                <a:path w="325120" h="309879">
                  <a:moveTo>
                    <a:pt x="324612" y="309372"/>
                  </a:moveTo>
                  <a:lnTo>
                    <a:pt x="0" y="309372"/>
                  </a:lnTo>
                  <a:lnTo>
                    <a:pt x="0" y="0"/>
                  </a:lnTo>
                  <a:lnTo>
                    <a:pt x="324612" y="0"/>
                  </a:lnTo>
                  <a:lnTo>
                    <a:pt x="324612" y="309372"/>
                  </a:lnTo>
                  <a:close/>
                </a:path>
              </a:pathLst>
            </a:custGeom>
            <a:solidFill>
              <a:srgbClr val="050A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69ACFAF-FDA3-31AC-CB4A-D5F357C1B10A}"/>
              </a:ext>
            </a:extLst>
          </p:cNvPr>
          <p:cNvSpPr txBox="1"/>
          <p:nvPr/>
        </p:nvSpPr>
        <p:spPr>
          <a:xfrm>
            <a:off x="936316" y="2311891"/>
            <a:ext cx="478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for watermarking and trademarking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2668"/>
            <a:ext cx="10692765" cy="6014085"/>
          </a:xfrm>
          <a:custGeom>
            <a:avLst/>
            <a:gdLst/>
            <a:ahLst/>
            <a:cxnLst/>
            <a:rect l="l" t="t" r="r" b="b"/>
            <a:pathLst>
              <a:path w="10692765" h="6014084">
                <a:moveTo>
                  <a:pt x="10692384" y="6013703"/>
                </a:moveTo>
                <a:lnTo>
                  <a:pt x="0" y="6013703"/>
                </a:lnTo>
                <a:lnTo>
                  <a:pt x="0" y="0"/>
                </a:lnTo>
                <a:lnTo>
                  <a:pt x="10692384" y="0"/>
                </a:lnTo>
                <a:lnTo>
                  <a:pt x="10692384" y="6013703"/>
                </a:lnTo>
                <a:close/>
              </a:path>
            </a:pathLst>
          </a:custGeom>
          <a:solidFill>
            <a:srgbClr val="CAE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76016" y="999744"/>
            <a:ext cx="4102735" cy="672465"/>
          </a:xfrm>
          <a:custGeom>
            <a:avLst/>
            <a:gdLst/>
            <a:ahLst/>
            <a:cxnLst/>
            <a:rect l="l" t="t" r="r" b="b"/>
            <a:pathLst>
              <a:path w="4102734" h="672464">
                <a:moveTo>
                  <a:pt x="4059936" y="672083"/>
                </a:moveTo>
                <a:lnTo>
                  <a:pt x="42672" y="672083"/>
                </a:lnTo>
                <a:lnTo>
                  <a:pt x="34694" y="670964"/>
                </a:lnTo>
                <a:lnTo>
                  <a:pt x="3238" y="636651"/>
                </a:lnTo>
                <a:lnTo>
                  <a:pt x="0" y="615695"/>
                </a:lnTo>
                <a:lnTo>
                  <a:pt x="0" y="56387"/>
                </a:lnTo>
                <a:lnTo>
                  <a:pt x="12192" y="16764"/>
                </a:lnTo>
                <a:lnTo>
                  <a:pt x="42672" y="0"/>
                </a:lnTo>
                <a:lnTo>
                  <a:pt x="4059936" y="0"/>
                </a:lnTo>
                <a:lnTo>
                  <a:pt x="4076247" y="4524"/>
                </a:lnTo>
                <a:lnTo>
                  <a:pt x="4089844" y="16763"/>
                </a:lnTo>
                <a:lnTo>
                  <a:pt x="4099155" y="34718"/>
                </a:lnTo>
                <a:lnTo>
                  <a:pt x="4102607" y="56387"/>
                </a:lnTo>
                <a:lnTo>
                  <a:pt x="4102607" y="615695"/>
                </a:lnTo>
                <a:lnTo>
                  <a:pt x="4090415" y="655320"/>
                </a:lnTo>
                <a:lnTo>
                  <a:pt x="4059936" y="672083"/>
                </a:lnTo>
                <a:close/>
              </a:path>
            </a:pathLst>
          </a:custGeom>
          <a:solidFill>
            <a:srgbClr val="5BB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127760" y="2650235"/>
            <a:ext cx="245745" cy="254635"/>
            <a:chOff x="1127760" y="2650235"/>
            <a:chExt cx="245745" cy="254635"/>
          </a:xfrm>
        </p:grpSpPr>
        <p:sp>
          <p:nvSpPr>
            <p:cNvPr id="5" name="object 5"/>
            <p:cNvSpPr/>
            <p:nvPr/>
          </p:nvSpPr>
          <p:spPr>
            <a:xfrm>
              <a:off x="1191768" y="2723400"/>
              <a:ext cx="181610" cy="181610"/>
            </a:xfrm>
            <a:custGeom>
              <a:avLst/>
              <a:gdLst/>
              <a:ahLst/>
              <a:cxnLst/>
              <a:rect l="l" t="t" r="r" b="b"/>
              <a:pathLst>
                <a:path w="181609" h="181610">
                  <a:moveTo>
                    <a:pt x="181356" y="0"/>
                  </a:moveTo>
                  <a:lnTo>
                    <a:pt x="0" y="0"/>
                  </a:lnTo>
                  <a:lnTo>
                    <a:pt x="0" y="163055"/>
                  </a:lnTo>
                  <a:lnTo>
                    <a:pt x="0" y="181343"/>
                  </a:lnTo>
                  <a:lnTo>
                    <a:pt x="181356" y="181343"/>
                  </a:lnTo>
                  <a:lnTo>
                    <a:pt x="181356" y="163055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5BB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27760" y="2650235"/>
              <a:ext cx="220979" cy="236220"/>
            </a:xfrm>
            <a:custGeom>
              <a:avLst/>
              <a:gdLst/>
              <a:ahLst/>
              <a:cxnLst/>
              <a:rect l="l" t="t" r="r" b="b"/>
              <a:pathLst>
                <a:path w="220980" h="236219">
                  <a:moveTo>
                    <a:pt x="220980" y="236220"/>
                  </a:moveTo>
                  <a:lnTo>
                    <a:pt x="0" y="236220"/>
                  </a:lnTo>
                  <a:lnTo>
                    <a:pt x="0" y="0"/>
                  </a:lnTo>
                  <a:lnTo>
                    <a:pt x="220980" y="0"/>
                  </a:lnTo>
                  <a:lnTo>
                    <a:pt x="220980" y="236220"/>
                  </a:lnTo>
                  <a:close/>
                </a:path>
              </a:pathLst>
            </a:custGeom>
            <a:solidFill>
              <a:srgbClr val="050A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127760" y="3261359"/>
            <a:ext cx="245745" cy="254635"/>
            <a:chOff x="1127760" y="3261359"/>
            <a:chExt cx="245745" cy="254635"/>
          </a:xfrm>
        </p:grpSpPr>
        <p:sp>
          <p:nvSpPr>
            <p:cNvPr id="8" name="object 8"/>
            <p:cNvSpPr/>
            <p:nvPr/>
          </p:nvSpPr>
          <p:spPr>
            <a:xfrm>
              <a:off x="1191768" y="3334511"/>
              <a:ext cx="181610" cy="181610"/>
            </a:xfrm>
            <a:custGeom>
              <a:avLst/>
              <a:gdLst/>
              <a:ahLst/>
              <a:cxnLst/>
              <a:rect l="l" t="t" r="r" b="b"/>
              <a:pathLst>
                <a:path w="181609" h="181610">
                  <a:moveTo>
                    <a:pt x="181356" y="0"/>
                  </a:moveTo>
                  <a:lnTo>
                    <a:pt x="0" y="0"/>
                  </a:lnTo>
                  <a:lnTo>
                    <a:pt x="0" y="163080"/>
                  </a:lnTo>
                  <a:lnTo>
                    <a:pt x="0" y="181356"/>
                  </a:lnTo>
                  <a:lnTo>
                    <a:pt x="181356" y="181356"/>
                  </a:lnTo>
                  <a:lnTo>
                    <a:pt x="181356" y="163080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5BB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27760" y="3261359"/>
              <a:ext cx="220979" cy="236220"/>
            </a:xfrm>
            <a:custGeom>
              <a:avLst/>
              <a:gdLst/>
              <a:ahLst/>
              <a:cxnLst/>
              <a:rect l="l" t="t" r="r" b="b"/>
              <a:pathLst>
                <a:path w="220980" h="236220">
                  <a:moveTo>
                    <a:pt x="220980" y="236220"/>
                  </a:moveTo>
                  <a:lnTo>
                    <a:pt x="0" y="236220"/>
                  </a:lnTo>
                  <a:lnTo>
                    <a:pt x="0" y="0"/>
                  </a:lnTo>
                  <a:lnTo>
                    <a:pt x="220980" y="0"/>
                  </a:lnTo>
                  <a:lnTo>
                    <a:pt x="220980" y="236220"/>
                  </a:lnTo>
                  <a:close/>
                </a:path>
              </a:pathLst>
            </a:custGeom>
            <a:solidFill>
              <a:srgbClr val="050A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" y="5893307"/>
            <a:ext cx="618743" cy="63703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57716" y="5948171"/>
            <a:ext cx="1534668" cy="8382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4004" y="1808988"/>
            <a:ext cx="923543" cy="51053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1123188"/>
            <a:ext cx="1447800" cy="61417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265919" y="1001268"/>
            <a:ext cx="938783" cy="98145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51760" y="1725167"/>
            <a:ext cx="512063" cy="510539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1127633" y="4046730"/>
            <a:ext cx="245745" cy="253365"/>
            <a:chOff x="1114044" y="3875532"/>
            <a:chExt cx="245745" cy="253365"/>
          </a:xfrm>
        </p:grpSpPr>
        <p:sp>
          <p:nvSpPr>
            <p:cNvPr id="20" name="object 20"/>
            <p:cNvSpPr/>
            <p:nvPr/>
          </p:nvSpPr>
          <p:spPr>
            <a:xfrm>
              <a:off x="1178052" y="3947159"/>
              <a:ext cx="181610" cy="181610"/>
            </a:xfrm>
            <a:custGeom>
              <a:avLst/>
              <a:gdLst/>
              <a:ahLst/>
              <a:cxnLst/>
              <a:rect l="l" t="t" r="r" b="b"/>
              <a:pathLst>
                <a:path w="181609" h="181610">
                  <a:moveTo>
                    <a:pt x="181356" y="0"/>
                  </a:moveTo>
                  <a:lnTo>
                    <a:pt x="0" y="0"/>
                  </a:lnTo>
                  <a:lnTo>
                    <a:pt x="0" y="163068"/>
                  </a:lnTo>
                  <a:lnTo>
                    <a:pt x="0" y="181356"/>
                  </a:lnTo>
                  <a:lnTo>
                    <a:pt x="181356" y="181356"/>
                  </a:lnTo>
                  <a:lnTo>
                    <a:pt x="181356" y="163068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5BB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14044" y="3875532"/>
              <a:ext cx="220979" cy="234950"/>
            </a:xfrm>
            <a:custGeom>
              <a:avLst/>
              <a:gdLst/>
              <a:ahLst/>
              <a:cxnLst/>
              <a:rect l="l" t="t" r="r" b="b"/>
              <a:pathLst>
                <a:path w="220980" h="234950">
                  <a:moveTo>
                    <a:pt x="220980" y="234695"/>
                  </a:moveTo>
                  <a:lnTo>
                    <a:pt x="0" y="234695"/>
                  </a:lnTo>
                  <a:lnTo>
                    <a:pt x="0" y="0"/>
                  </a:lnTo>
                  <a:lnTo>
                    <a:pt x="220980" y="0"/>
                  </a:lnTo>
                  <a:lnTo>
                    <a:pt x="220980" y="234695"/>
                  </a:lnTo>
                  <a:close/>
                </a:path>
              </a:pathLst>
            </a:custGeom>
            <a:solidFill>
              <a:srgbClr val="050A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38159" y="3653027"/>
            <a:ext cx="2554224" cy="3133343"/>
          </a:xfrm>
          <a:prstGeom prst="rect">
            <a:avLst/>
          </a:prstGeom>
        </p:spPr>
      </p:pic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468077" y="1055776"/>
            <a:ext cx="366966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75" dirty="0"/>
              <a:t>P</a:t>
            </a:r>
            <a:r>
              <a:rPr sz="2700" spc="215" dirty="0"/>
              <a:t>r</a:t>
            </a:r>
            <a:r>
              <a:rPr sz="2700" spc="-145" dirty="0"/>
              <a:t>o</a:t>
            </a:r>
            <a:r>
              <a:rPr sz="2700" spc="-114" dirty="0"/>
              <a:t>p</a:t>
            </a:r>
            <a:r>
              <a:rPr sz="2700" spc="-145" dirty="0"/>
              <a:t>o</a:t>
            </a:r>
            <a:r>
              <a:rPr sz="2700" spc="-185" dirty="0"/>
              <a:t>s</a:t>
            </a:r>
            <a:r>
              <a:rPr sz="2700" spc="-20" dirty="0"/>
              <a:t>e</a:t>
            </a:r>
            <a:r>
              <a:rPr sz="2700" spc="-120" dirty="0"/>
              <a:t>d</a:t>
            </a:r>
            <a:r>
              <a:rPr sz="2700" spc="-235" dirty="0"/>
              <a:t> </a:t>
            </a:r>
            <a:r>
              <a:rPr sz="2700" spc="229" dirty="0"/>
              <a:t>M</a:t>
            </a:r>
            <a:r>
              <a:rPr sz="2700" spc="-50" dirty="0"/>
              <a:t>e</a:t>
            </a:r>
            <a:r>
              <a:rPr sz="2700" spc="315" dirty="0"/>
              <a:t>t</a:t>
            </a:r>
            <a:r>
              <a:rPr sz="2700" spc="-195" dirty="0"/>
              <a:t>h</a:t>
            </a:r>
            <a:r>
              <a:rPr sz="2700" spc="-145" dirty="0"/>
              <a:t>o</a:t>
            </a:r>
            <a:r>
              <a:rPr sz="2700" spc="-114" dirty="0"/>
              <a:t>d</a:t>
            </a:r>
            <a:r>
              <a:rPr sz="2700" spc="-145" dirty="0"/>
              <a:t>o</a:t>
            </a:r>
            <a:r>
              <a:rPr sz="2700" spc="-130" dirty="0"/>
              <a:t>l</a:t>
            </a:r>
            <a:r>
              <a:rPr sz="2700" spc="-145" dirty="0"/>
              <a:t>og</a:t>
            </a:r>
            <a:r>
              <a:rPr sz="2700" spc="-55" dirty="0"/>
              <a:t>y</a:t>
            </a:r>
            <a:endParaRPr sz="2700"/>
          </a:p>
        </p:txBody>
      </p:sp>
      <p:sp>
        <p:nvSpPr>
          <p:cNvPr id="24" name="object 24"/>
          <p:cNvSpPr txBox="1"/>
          <p:nvPr/>
        </p:nvSpPr>
        <p:spPr>
          <a:xfrm>
            <a:off x="1515756" y="2561221"/>
            <a:ext cx="7641959" cy="17620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lang="en-US" sz="2100" b="1" dirty="0">
                <a:latin typeface="Arial"/>
                <a:cs typeface="Arial"/>
              </a:rPr>
              <a:t>Language Used: JavaScript</a:t>
            </a:r>
            <a:endParaRPr sz="2100" b="1" dirty="0">
              <a:latin typeface="Arial"/>
              <a:cs typeface="Arial"/>
            </a:endParaRPr>
          </a:p>
          <a:p>
            <a:pPr marL="12700" marR="34290" indent="12065">
              <a:lnSpc>
                <a:spcPts val="4820"/>
              </a:lnSpc>
              <a:spcBef>
                <a:spcPts val="535"/>
              </a:spcBef>
            </a:pPr>
            <a:r>
              <a:rPr lang="en-US" sz="2100" b="1" spc="-100" dirty="0">
                <a:latin typeface="Arial"/>
                <a:cs typeface="Arial"/>
              </a:rPr>
              <a:t>Library Used: steganography.js</a:t>
            </a:r>
            <a:endParaRPr sz="2100" b="1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5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100" b="1" spc="-25" dirty="0">
                <a:latin typeface="Arial"/>
                <a:cs typeface="Arial"/>
              </a:rPr>
              <a:t>Steganography technique Used: LSB steganography</a:t>
            </a:r>
            <a:endParaRPr sz="2100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771</Words>
  <Application>Microsoft Office PowerPoint</Application>
  <PresentationFormat>Custom</PresentationFormat>
  <Paragraphs>121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MT</vt:lpstr>
      <vt:lpstr>Calibri</vt:lpstr>
      <vt:lpstr>Leelawadee UI</vt:lpstr>
      <vt:lpstr>Lucida Sans Unicode</vt:lpstr>
      <vt:lpstr>Tahoma</vt:lpstr>
      <vt:lpstr>Office Theme</vt:lpstr>
      <vt:lpstr>PowerPoint Presentation</vt:lpstr>
      <vt:lpstr>Index of Presentation</vt:lpstr>
      <vt:lpstr>Introduction</vt:lpstr>
      <vt:lpstr>Introduction</vt:lpstr>
      <vt:lpstr>Uses or Applications of Topic in Real  Life Scenario</vt:lpstr>
      <vt:lpstr>Literature Reviews</vt:lpstr>
      <vt:lpstr>Literature Reviews</vt:lpstr>
      <vt:lpstr>Research Gap and Motivation</vt:lpstr>
      <vt:lpstr>Proposed Methodology</vt:lpstr>
      <vt:lpstr>Proposed Methodology  Architecture</vt:lpstr>
      <vt:lpstr>Discussion on Proposed  Methodology</vt:lpstr>
      <vt:lpstr>Experiments and Results</vt:lpstr>
      <vt:lpstr>Conclusion and Future Work</vt:lpstr>
      <vt:lpstr>References</vt:lpstr>
      <vt:lpstr>Any Queries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IBM Project Presentations_for_All</dc:title>
  <dc:creator>Kamini Sengar</dc:creator>
  <cp:lastModifiedBy>ADITI SARASWAT</cp:lastModifiedBy>
  <cp:revision>1</cp:revision>
  <dcterms:created xsi:type="dcterms:W3CDTF">2022-11-26T03:07:59Z</dcterms:created>
  <dcterms:modified xsi:type="dcterms:W3CDTF">2022-11-26T03:34:12Z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2022-11-25T00:00:00Z</vt:filetime>
  </property>
  <property fmtid="{D5CDD505-2E9C-101B-9397-08002B2CF9AE}" pid="3" name="LastSaved">
    <vt:filetime>2022-11-26T00:00:00Z</vt:filetime>
  </property>
</Properties>
</file>