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7bde1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7bde1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e7bde1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e7bde1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7bde1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7bde1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05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Crime Records Blockchain DApp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88" y="999700"/>
            <a:ext cx="5374813" cy="25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Traveling around the world has been made easy nowadays. But do you know, there’s on average 1,088,300 (1 million) passengers and pedestrians coming across the US border everyday? That’s a huge amount of work to perform background for everybody in real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Plus, since every security party has its own data center, it would be hard for a particular border in one particular country to identify a person with all their previous crime record in other countries.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could all the security parties safely exchange data, keep an immutable record, and preserves the ownership of the party origin?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Secure Chain, the first ever decentralized application that would help store crime records.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blockchain technology, it has the benefit of immutable crime record shared among all police station, border customs, and securities.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immutable and most importantly reliable.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13" y="1349575"/>
            <a:ext cx="1123625" cy="183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50" y="2395250"/>
            <a:ext cx="1939800" cy="1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924" y="2727824"/>
            <a:ext cx="2140825" cy="15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66550" y="4240325"/>
            <a:ext cx="21408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 to Update Crime Records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(UUID)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698988" y="3316800"/>
            <a:ext cx="15993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Web3 API layer for transactions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Ethereum Node for transactions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262888" y="4142825"/>
            <a:ext cx="17949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Frontend for node to update Crime Records</a:t>
            </a:r>
            <a:endParaRPr/>
          </a:p>
        </p:txBody>
      </p:sp>
      <p:cxnSp>
        <p:nvCxnSpPr>
          <p:cNvPr id="79" name="Google Shape;79;p16"/>
          <p:cNvCxnSpPr>
            <a:endCxn id="73" idx="3"/>
          </p:cNvCxnSpPr>
          <p:nvPr/>
        </p:nvCxnSpPr>
        <p:spPr>
          <a:xfrm rot="10800000">
            <a:off x="5060438" y="2264763"/>
            <a:ext cx="1599300" cy="8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>
            <a:off x="2458413" y="2264763"/>
            <a:ext cx="14784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2510375" y="2523325"/>
            <a:ext cx="14568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5046750" y="2549400"/>
            <a:ext cx="15087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900" y="588075"/>
            <a:ext cx="2699950" cy="13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659750" y="1692075"/>
            <a:ext cx="17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to Store criminal records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