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Lst>
  <p:sldSz cy="42808525" cx="30279975"/>
  <p:notesSz cx="6616700" cy="9926625"/>
  <p:embeddedFontLst>
    <p:embeddedFont>
      <p:font typeface="Quattrocento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83">
          <p15:clr>
            <a:srgbClr val="A4A3A4"/>
          </p15:clr>
        </p15:guide>
        <p15:guide id="2" pos="9569">
          <p15:clr>
            <a:srgbClr val="A4A3A4"/>
          </p15:clr>
        </p15:guide>
      </p15:sldGuideLst>
    </p:ext>
    <p:ext uri="{2D200454-40CA-4A62-9FC3-DE9A4176ACB9}">
      <p15:notesGuideLst>
        <p15:guide id="1" orient="horz" pos="3126">
          <p15:clr>
            <a:srgbClr val="A4A3A4"/>
          </p15:clr>
        </p15:guide>
        <p15:guide id="2" pos="20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7EF6A3-461A-4D3F-907E-C484E5101EF9}">
  <a:tblStyle styleId="{717EF6A3-461A-4D3F-907E-C484E5101EF9}"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83" orient="horz"/>
        <p:guide pos="9569"/>
      </p:guideLst>
    </p:cSldViewPr>
  </p:slideViewPr>
  <p:notesViewPr>
    <p:cSldViewPr snapToGrid="0">
      <p:cViewPr varScale="1">
        <p:scale>
          <a:sx n="100" d="100"/>
          <a:sy n="100" d="100"/>
        </p:scale>
        <p:origin x="0" y="0"/>
      </p:cViewPr>
      <p:guideLst>
        <p:guide pos="3126" orient="horz"/>
        <p:guide pos="2084"/>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QuattrocentoSans-boldItalic.fntdata"/><Relationship Id="rId10" Type="http://schemas.openxmlformats.org/officeDocument/2006/relationships/font" Target="fonts/QuattrocentoSans-italic.fntdata"/><Relationship Id="rId9"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67025"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748088" y="0"/>
            <a:ext cx="2867025"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992313" y="744538"/>
            <a:ext cx="263207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61988" y="4714875"/>
            <a:ext cx="5292725" cy="4467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163"/>
            <a:ext cx="2867025" cy="4968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748088" y="9428163"/>
            <a:ext cx="2867025" cy="4968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1992313" y="744538"/>
            <a:ext cx="263207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 name="Google Shape;74;p1:notes"/>
          <p:cNvSpPr txBox="1"/>
          <p:nvPr>
            <p:ph idx="1" type="body"/>
          </p:nvPr>
        </p:nvSpPr>
        <p:spPr>
          <a:xfrm>
            <a:off x="661988" y="4714875"/>
            <a:ext cx="529272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txBox="1"/>
          <p:nvPr>
            <p:ph idx="12" type="sldNum"/>
          </p:nvPr>
        </p:nvSpPr>
        <p:spPr>
          <a:xfrm>
            <a:off x="3748088" y="9428163"/>
            <a:ext cx="2867025" cy="4968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4" name="Shape 14"/>
        <p:cNvGrpSpPr/>
        <p:nvPr/>
      </p:nvGrpSpPr>
      <p:grpSpPr>
        <a:xfrm>
          <a:off x="0" y="0"/>
          <a:ext cx="0" cy="0"/>
          <a:chOff x="0" y="0"/>
          <a:chExt cx="0" cy="0"/>
        </a:xfrm>
      </p:grpSpPr>
      <p:grpSp>
        <p:nvGrpSpPr>
          <p:cNvPr id="15" name="Google Shape;15;p2"/>
          <p:cNvGrpSpPr/>
          <p:nvPr/>
        </p:nvGrpSpPr>
        <p:grpSpPr>
          <a:xfrm>
            <a:off x="592138" y="6973888"/>
            <a:ext cx="28898850" cy="32288162"/>
            <a:chOff x="592136" y="6973888"/>
            <a:chExt cx="28898852" cy="32288358"/>
          </a:xfrm>
        </p:grpSpPr>
        <p:cxnSp>
          <p:nvCxnSpPr>
            <p:cNvPr id="16" name="Google Shape;16;p2"/>
            <p:cNvCxnSpPr/>
            <p:nvPr/>
          </p:nvCxnSpPr>
          <p:spPr>
            <a:xfrm>
              <a:off x="592136" y="6973888"/>
              <a:ext cx="28889327" cy="0"/>
            </a:xfrm>
            <a:prstGeom prst="straightConnector1">
              <a:avLst/>
            </a:prstGeom>
            <a:noFill/>
            <a:ln cap="flat" cmpd="sng" w="76200">
              <a:solidFill>
                <a:srgbClr val="33CCFF"/>
              </a:solidFill>
              <a:prstDash val="solid"/>
              <a:round/>
              <a:headEnd len="sm" w="sm" type="none"/>
              <a:tailEnd len="sm" w="sm" type="none"/>
            </a:ln>
          </p:spPr>
        </p:cxnSp>
        <p:cxnSp>
          <p:nvCxnSpPr>
            <p:cNvPr id="17" name="Google Shape;17;p2"/>
            <p:cNvCxnSpPr/>
            <p:nvPr/>
          </p:nvCxnSpPr>
          <p:spPr>
            <a:xfrm>
              <a:off x="623100" y="6973888"/>
              <a:ext cx="0" cy="32288358"/>
            </a:xfrm>
            <a:prstGeom prst="straightConnector1">
              <a:avLst/>
            </a:prstGeom>
            <a:noFill/>
            <a:ln cap="flat" cmpd="sng" w="76200">
              <a:solidFill>
                <a:srgbClr val="33CCFF"/>
              </a:solidFill>
              <a:prstDash val="solid"/>
              <a:round/>
              <a:headEnd len="med" w="med" type="none"/>
              <a:tailEnd len="med" w="med" type="none"/>
            </a:ln>
          </p:spPr>
        </p:cxnSp>
        <p:cxnSp>
          <p:nvCxnSpPr>
            <p:cNvPr id="18" name="Google Shape;18;p2"/>
            <p:cNvCxnSpPr/>
            <p:nvPr/>
          </p:nvCxnSpPr>
          <p:spPr>
            <a:xfrm>
              <a:off x="601661" y="39262246"/>
              <a:ext cx="28889327" cy="0"/>
            </a:xfrm>
            <a:prstGeom prst="straightConnector1">
              <a:avLst/>
            </a:prstGeom>
            <a:noFill/>
            <a:ln cap="flat" cmpd="sng" w="76200">
              <a:solidFill>
                <a:srgbClr val="33CCFF"/>
              </a:solidFill>
              <a:prstDash val="solid"/>
              <a:round/>
              <a:headEnd len="sm" w="sm" type="none"/>
              <a:tailEnd len="sm" w="sm" type="none"/>
            </a:ln>
          </p:spPr>
        </p:cxnSp>
        <p:cxnSp>
          <p:nvCxnSpPr>
            <p:cNvPr id="19" name="Google Shape;19;p2"/>
            <p:cNvCxnSpPr/>
            <p:nvPr/>
          </p:nvCxnSpPr>
          <p:spPr>
            <a:xfrm>
              <a:off x="29455975" y="6973888"/>
              <a:ext cx="0" cy="32288358"/>
            </a:xfrm>
            <a:prstGeom prst="straightConnector1">
              <a:avLst/>
            </a:prstGeom>
            <a:noFill/>
            <a:ln cap="flat" cmpd="sng" w="76200">
              <a:solidFill>
                <a:srgbClr val="33CCFF"/>
              </a:solidFill>
              <a:prstDash val="solid"/>
              <a:round/>
              <a:headEnd len="med" w="med" type="none"/>
              <a:tailEnd len="med" w="med" type="none"/>
            </a:ln>
          </p:spPr>
        </p:cxnSp>
      </p:grpSp>
      <p:sp>
        <p:nvSpPr>
          <p:cNvPr id="20" name="Google Shape;20;p2"/>
          <p:cNvSpPr txBox="1"/>
          <p:nvPr>
            <p:ph idx="1" type="body"/>
          </p:nvPr>
        </p:nvSpPr>
        <p:spPr>
          <a:xfrm>
            <a:off x="15241941" y="12364928"/>
            <a:ext cx="12767462" cy="25686388"/>
          </a:xfrm>
          <a:prstGeom prst="rect">
            <a:avLst/>
          </a:prstGeom>
          <a:noFill/>
          <a:ln>
            <a:noFill/>
          </a:ln>
        </p:spPr>
        <p:txBody>
          <a:bodyPr anchorCtr="0" anchor="t" bIns="45700" lIns="91425" spcFirstLastPara="1" rIns="91425" wrap="square" tIns="45700">
            <a:noAutofit/>
          </a:bodyPr>
          <a:lstStyle>
            <a:lvl1pPr indent="-463550" lvl="0" marL="457200" marR="0" rtl="0" algn="l">
              <a:spcBef>
                <a:spcPts val="740"/>
              </a:spcBef>
              <a:spcAft>
                <a:spcPts val="0"/>
              </a:spcAft>
              <a:buClr>
                <a:schemeClr val="dk1"/>
              </a:buClr>
              <a:buSzPts val="3700"/>
              <a:buFont typeface="Times New Roman"/>
              <a:buChar char="•"/>
              <a:defRPr b="0" i="0" sz="3700" u="none" cap="none" strike="noStrike">
                <a:solidFill>
                  <a:schemeClr val="dk1"/>
                </a:solidFill>
                <a:latin typeface="Times New Roman"/>
                <a:ea typeface="Times New Roman"/>
                <a:cs typeface="Times New Roman"/>
                <a:sym typeface="Times New Roman"/>
              </a:defRPr>
            </a:lvl1pPr>
            <a:lvl2pPr indent="-431800" lvl="1" marL="9144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2pPr>
            <a:lvl3pPr indent="-400050" lvl="2" marL="1371600" marR="0" rtl="0" algn="l">
              <a:spcBef>
                <a:spcPts val="540"/>
              </a:spcBef>
              <a:spcAft>
                <a:spcPts val="0"/>
              </a:spcAft>
              <a:buClr>
                <a:schemeClr val="dk1"/>
              </a:buClr>
              <a:buSzPts val="2700"/>
              <a:buFont typeface="Times New Roman"/>
              <a:buChar char="•"/>
              <a:defRPr b="0" i="0" sz="2700" u="none" cap="none" strike="noStrike">
                <a:solidFill>
                  <a:schemeClr val="dk1"/>
                </a:solidFill>
                <a:latin typeface="Times New Roman"/>
                <a:ea typeface="Times New Roman"/>
                <a:cs typeface="Times New Roman"/>
                <a:sym typeface="Times New Roman"/>
              </a:defRPr>
            </a:lvl3pPr>
            <a:lvl4pPr indent="-381000" lvl="3" marL="1828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4pPr>
            <a:lvl5pPr indent="-381000" lvl="4" marL="22860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5pPr>
            <a:lvl6pPr indent="-381000" lvl="5" marL="2743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6pPr>
            <a:lvl7pPr indent="-381000" lvl="6" marL="3200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7pPr>
            <a:lvl8pPr indent="-381000" lvl="7" marL="3657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8pPr>
            <a:lvl9pPr indent="-381000" lvl="8" marL="4114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21" name="Google Shape;21;p2"/>
          <p:cNvSpPr txBox="1"/>
          <p:nvPr>
            <p:ph type="title"/>
          </p:nvPr>
        </p:nvSpPr>
        <p:spPr>
          <a:xfrm>
            <a:off x="2270125" y="3805238"/>
            <a:ext cx="25739725" cy="71342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9pPr>
          </a:lstStyle>
          <a:p/>
        </p:txBody>
      </p:sp>
      <p:sp>
        <p:nvSpPr>
          <p:cNvPr id="22" name="Google Shape;22;p2"/>
          <p:cNvSpPr txBox="1"/>
          <p:nvPr>
            <p:ph idx="2" type="body"/>
          </p:nvPr>
        </p:nvSpPr>
        <p:spPr>
          <a:xfrm>
            <a:off x="2270574" y="12364928"/>
            <a:ext cx="12767461" cy="25686388"/>
          </a:xfrm>
          <a:prstGeom prst="rect">
            <a:avLst/>
          </a:prstGeom>
          <a:noFill/>
          <a:ln>
            <a:noFill/>
          </a:ln>
        </p:spPr>
        <p:txBody>
          <a:bodyPr anchorCtr="0" anchor="t" bIns="45700" lIns="91425" spcFirstLastPara="1" rIns="91425" wrap="square" tIns="45700">
            <a:noAutofit/>
          </a:bodyPr>
          <a:lstStyle>
            <a:lvl1pPr indent="-463550" lvl="0" marL="457200" marR="0" rtl="0" algn="l">
              <a:spcBef>
                <a:spcPts val="740"/>
              </a:spcBef>
              <a:spcAft>
                <a:spcPts val="0"/>
              </a:spcAft>
              <a:buClr>
                <a:schemeClr val="dk1"/>
              </a:buClr>
              <a:buSzPts val="3700"/>
              <a:buFont typeface="Times New Roman"/>
              <a:buChar char="•"/>
              <a:defRPr b="0" i="0" sz="3700" u="none" cap="none" strike="noStrike">
                <a:solidFill>
                  <a:schemeClr val="dk1"/>
                </a:solidFill>
                <a:latin typeface="Times New Roman"/>
                <a:ea typeface="Times New Roman"/>
                <a:cs typeface="Times New Roman"/>
                <a:sym typeface="Times New Roman"/>
              </a:defRPr>
            </a:lvl1pPr>
            <a:lvl2pPr indent="-431800" lvl="1" marL="9144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2pPr>
            <a:lvl3pPr indent="-400050" lvl="2" marL="1371600" marR="0" rtl="0" algn="l">
              <a:spcBef>
                <a:spcPts val="540"/>
              </a:spcBef>
              <a:spcAft>
                <a:spcPts val="0"/>
              </a:spcAft>
              <a:buClr>
                <a:schemeClr val="dk1"/>
              </a:buClr>
              <a:buSzPts val="2700"/>
              <a:buFont typeface="Times New Roman"/>
              <a:buChar char="•"/>
              <a:defRPr b="0" i="0" sz="2700" u="none" cap="none" strike="noStrike">
                <a:solidFill>
                  <a:schemeClr val="dk1"/>
                </a:solidFill>
                <a:latin typeface="Times New Roman"/>
                <a:ea typeface="Times New Roman"/>
                <a:cs typeface="Times New Roman"/>
                <a:sym typeface="Times New Roman"/>
              </a:defRPr>
            </a:lvl3pPr>
            <a:lvl4pPr indent="-381000" lvl="3" marL="1828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4pPr>
            <a:lvl5pPr indent="-381000" lvl="4" marL="22860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5pPr>
            <a:lvl6pPr indent="-381000" lvl="5" marL="2743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6pPr>
            <a:lvl7pPr indent="-381000" lvl="6" marL="3200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7pPr>
            <a:lvl8pPr indent="-381000" lvl="7" marL="3657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8pPr>
            <a:lvl9pPr indent="-381000" lvl="8" marL="4114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23" name="Google Shape;23;p2"/>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2"/>
          <p:cNvPicPr preferRelativeResize="0"/>
          <p:nvPr/>
        </p:nvPicPr>
        <p:blipFill rotWithShape="1">
          <a:blip r:embed="rId2">
            <a:alphaModFix/>
          </a:blip>
          <a:srcRect b="0" l="0" r="0" t="0"/>
          <a:stretch/>
        </p:blipFill>
        <p:spPr>
          <a:xfrm>
            <a:off x="306339" y="233910"/>
            <a:ext cx="29552855" cy="331256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2391643" y="27508253"/>
            <a:ext cx="25738828" cy="85027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53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9pPr>
          </a:lstStyle>
          <a:p/>
        </p:txBody>
      </p:sp>
      <p:sp>
        <p:nvSpPr>
          <p:cNvPr id="29" name="Google Shape;29;p3"/>
          <p:cNvSpPr txBox="1"/>
          <p:nvPr>
            <p:ph idx="1" type="body"/>
          </p:nvPr>
        </p:nvSpPr>
        <p:spPr>
          <a:xfrm>
            <a:off x="2391643" y="18144419"/>
            <a:ext cx="25738828" cy="9363834"/>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40"/>
              </a:spcBef>
              <a:spcAft>
                <a:spcPts val="0"/>
              </a:spcAft>
              <a:buClr>
                <a:schemeClr val="dk1"/>
              </a:buClr>
              <a:buSzPts val="2700"/>
              <a:buFont typeface="Times New Roman"/>
              <a:buNone/>
              <a:defRPr b="0" i="0" sz="27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80"/>
              </a:spcBef>
              <a:spcAft>
                <a:spcPts val="0"/>
              </a:spcAft>
              <a:buClr>
                <a:schemeClr val="dk1"/>
              </a:buClr>
              <a:buSzPts val="1900"/>
              <a:buFont typeface="Times New Roman"/>
              <a:buNone/>
              <a:defRPr b="0" i="0" sz="1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80"/>
              </a:spcBef>
              <a:spcAft>
                <a:spcPts val="0"/>
              </a:spcAft>
              <a:buClr>
                <a:schemeClr val="dk1"/>
              </a:buClr>
              <a:buSzPts val="1900"/>
              <a:buFont typeface="Times New Roman"/>
              <a:buNone/>
              <a:defRPr b="0" i="0" sz="1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80"/>
              </a:spcBef>
              <a:spcAft>
                <a:spcPts val="0"/>
              </a:spcAft>
              <a:buClr>
                <a:schemeClr val="dk1"/>
              </a:buClr>
              <a:buSzPts val="1900"/>
              <a:buFont typeface="Times New Roman"/>
              <a:buNone/>
              <a:defRPr b="0" i="0" sz="1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80"/>
              </a:spcBef>
              <a:spcAft>
                <a:spcPts val="0"/>
              </a:spcAft>
              <a:buClr>
                <a:schemeClr val="dk1"/>
              </a:buClr>
              <a:buSzPts val="1900"/>
              <a:buFont typeface="Times New Roman"/>
              <a:buNone/>
              <a:defRPr b="0" i="0" sz="1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80"/>
              </a:spcBef>
              <a:spcAft>
                <a:spcPts val="0"/>
              </a:spcAft>
              <a:buClr>
                <a:schemeClr val="dk1"/>
              </a:buClr>
              <a:buSzPts val="1900"/>
              <a:buFont typeface="Times New Roman"/>
              <a:buNone/>
              <a:defRPr b="0" i="0" sz="1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80"/>
              </a:spcBef>
              <a:spcAft>
                <a:spcPts val="0"/>
              </a:spcAft>
              <a:buClr>
                <a:schemeClr val="dk1"/>
              </a:buClr>
              <a:buSzPts val="1900"/>
              <a:buFont typeface="Times New Roman"/>
              <a:buNone/>
              <a:defRPr b="0" i="0" sz="1900" u="none" cap="none" strike="noStrike">
                <a:solidFill>
                  <a:schemeClr val="dk1"/>
                </a:solidFill>
                <a:latin typeface="Times New Roman"/>
                <a:ea typeface="Times New Roman"/>
                <a:cs typeface="Times New Roman"/>
                <a:sym typeface="Times New Roman"/>
              </a:defRPr>
            </a:lvl9pPr>
          </a:lstStyle>
          <a:p/>
        </p:txBody>
      </p:sp>
      <p:sp>
        <p:nvSpPr>
          <p:cNvPr id="30" name="Google Shape;30;p3"/>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sz="6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6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6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6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6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6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6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6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6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showMasterSp="0">
  <p:cSld name="1_Two Content">
    <p:spTree>
      <p:nvGrpSpPr>
        <p:cNvPr id="33" name="Shape 33"/>
        <p:cNvGrpSpPr/>
        <p:nvPr/>
      </p:nvGrpSpPr>
      <p:grpSpPr>
        <a:xfrm>
          <a:off x="0" y="0"/>
          <a:ext cx="0" cy="0"/>
          <a:chOff x="0" y="0"/>
          <a:chExt cx="0" cy="0"/>
        </a:xfrm>
      </p:grpSpPr>
      <p:grpSp>
        <p:nvGrpSpPr>
          <p:cNvPr id="34" name="Google Shape;34;p4"/>
          <p:cNvGrpSpPr/>
          <p:nvPr/>
        </p:nvGrpSpPr>
        <p:grpSpPr>
          <a:xfrm>
            <a:off x="592138" y="6973888"/>
            <a:ext cx="28898850" cy="32288162"/>
            <a:chOff x="592136" y="6973888"/>
            <a:chExt cx="28898852" cy="32288358"/>
          </a:xfrm>
        </p:grpSpPr>
        <p:cxnSp>
          <p:nvCxnSpPr>
            <p:cNvPr id="35" name="Google Shape;35;p4"/>
            <p:cNvCxnSpPr/>
            <p:nvPr/>
          </p:nvCxnSpPr>
          <p:spPr>
            <a:xfrm>
              <a:off x="592136" y="6973888"/>
              <a:ext cx="28889327" cy="0"/>
            </a:xfrm>
            <a:prstGeom prst="straightConnector1">
              <a:avLst/>
            </a:prstGeom>
            <a:noFill/>
            <a:ln cap="flat" cmpd="sng" w="76200">
              <a:solidFill>
                <a:srgbClr val="33CCFF"/>
              </a:solidFill>
              <a:prstDash val="solid"/>
              <a:round/>
              <a:headEnd len="sm" w="sm" type="none"/>
              <a:tailEnd len="sm" w="sm" type="none"/>
            </a:ln>
          </p:spPr>
        </p:cxnSp>
        <p:cxnSp>
          <p:nvCxnSpPr>
            <p:cNvPr id="36" name="Google Shape;36;p4"/>
            <p:cNvCxnSpPr/>
            <p:nvPr/>
          </p:nvCxnSpPr>
          <p:spPr>
            <a:xfrm>
              <a:off x="623100" y="6973888"/>
              <a:ext cx="0" cy="32288358"/>
            </a:xfrm>
            <a:prstGeom prst="straightConnector1">
              <a:avLst/>
            </a:prstGeom>
            <a:noFill/>
            <a:ln cap="flat" cmpd="sng" w="76200">
              <a:solidFill>
                <a:srgbClr val="33CCFF"/>
              </a:solidFill>
              <a:prstDash val="solid"/>
              <a:round/>
              <a:headEnd len="med" w="med" type="none"/>
              <a:tailEnd len="med" w="med" type="none"/>
            </a:ln>
          </p:spPr>
        </p:cxnSp>
        <p:cxnSp>
          <p:nvCxnSpPr>
            <p:cNvPr id="37" name="Google Shape;37;p4"/>
            <p:cNvCxnSpPr/>
            <p:nvPr/>
          </p:nvCxnSpPr>
          <p:spPr>
            <a:xfrm>
              <a:off x="601661" y="39262246"/>
              <a:ext cx="28889327" cy="0"/>
            </a:xfrm>
            <a:prstGeom prst="straightConnector1">
              <a:avLst/>
            </a:prstGeom>
            <a:noFill/>
            <a:ln cap="flat" cmpd="sng" w="76200">
              <a:solidFill>
                <a:srgbClr val="33CCFF"/>
              </a:solidFill>
              <a:prstDash val="solid"/>
              <a:round/>
              <a:headEnd len="sm" w="sm" type="none"/>
              <a:tailEnd len="sm" w="sm" type="none"/>
            </a:ln>
          </p:spPr>
        </p:cxnSp>
        <p:cxnSp>
          <p:nvCxnSpPr>
            <p:cNvPr id="38" name="Google Shape;38;p4"/>
            <p:cNvCxnSpPr/>
            <p:nvPr/>
          </p:nvCxnSpPr>
          <p:spPr>
            <a:xfrm>
              <a:off x="29455975" y="6973888"/>
              <a:ext cx="0" cy="32288358"/>
            </a:xfrm>
            <a:prstGeom prst="straightConnector1">
              <a:avLst/>
            </a:prstGeom>
            <a:noFill/>
            <a:ln cap="flat" cmpd="sng" w="76200">
              <a:solidFill>
                <a:srgbClr val="33CCFF"/>
              </a:solidFill>
              <a:prstDash val="solid"/>
              <a:round/>
              <a:headEnd len="med" w="med" type="none"/>
              <a:tailEnd len="med" w="med" type="none"/>
            </a:ln>
          </p:spPr>
        </p:cxnSp>
      </p:grpSp>
      <p:sp>
        <p:nvSpPr>
          <p:cNvPr id="39" name="Google Shape;39;p4"/>
          <p:cNvSpPr txBox="1"/>
          <p:nvPr>
            <p:ph idx="1" type="body"/>
          </p:nvPr>
        </p:nvSpPr>
        <p:spPr>
          <a:xfrm>
            <a:off x="15241941" y="12364928"/>
            <a:ext cx="12767462" cy="25686388"/>
          </a:xfrm>
          <a:prstGeom prst="rect">
            <a:avLst/>
          </a:prstGeom>
          <a:noFill/>
          <a:ln>
            <a:noFill/>
          </a:ln>
        </p:spPr>
        <p:txBody>
          <a:bodyPr anchorCtr="0" anchor="t" bIns="45700" lIns="91425" spcFirstLastPara="1" rIns="91425" wrap="square" tIns="45700">
            <a:noAutofit/>
          </a:bodyPr>
          <a:lstStyle>
            <a:lvl1pPr indent="-463550" lvl="0" marL="457200" marR="0" rtl="0" algn="l">
              <a:spcBef>
                <a:spcPts val="740"/>
              </a:spcBef>
              <a:spcAft>
                <a:spcPts val="0"/>
              </a:spcAft>
              <a:buClr>
                <a:schemeClr val="dk1"/>
              </a:buClr>
              <a:buSzPts val="3700"/>
              <a:buFont typeface="Times New Roman"/>
              <a:buChar char="•"/>
              <a:defRPr b="0" i="0" sz="3700" u="none" cap="none" strike="noStrike">
                <a:solidFill>
                  <a:schemeClr val="dk1"/>
                </a:solidFill>
                <a:latin typeface="Times New Roman"/>
                <a:ea typeface="Times New Roman"/>
                <a:cs typeface="Times New Roman"/>
                <a:sym typeface="Times New Roman"/>
              </a:defRPr>
            </a:lvl1pPr>
            <a:lvl2pPr indent="-431800" lvl="1" marL="9144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2pPr>
            <a:lvl3pPr indent="-400050" lvl="2" marL="1371600" marR="0" rtl="0" algn="l">
              <a:spcBef>
                <a:spcPts val="540"/>
              </a:spcBef>
              <a:spcAft>
                <a:spcPts val="0"/>
              </a:spcAft>
              <a:buClr>
                <a:schemeClr val="dk1"/>
              </a:buClr>
              <a:buSzPts val="2700"/>
              <a:buFont typeface="Times New Roman"/>
              <a:buChar char="•"/>
              <a:defRPr b="0" i="0" sz="2700" u="none" cap="none" strike="noStrike">
                <a:solidFill>
                  <a:schemeClr val="dk1"/>
                </a:solidFill>
                <a:latin typeface="Times New Roman"/>
                <a:ea typeface="Times New Roman"/>
                <a:cs typeface="Times New Roman"/>
                <a:sym typeface="Times New Roman"/>
              </a:defRPr>
            </a:lvl3pPr>
            <a:lvl4pPr indent="-381000" lvl="3" marL="1828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4pPr>
            <a:lvl5pPr indent="-381000" lvl="4" marL="22860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5pPr>
            <a:lvl6pPr indent="-381000" lvl="5" marL="2743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6pPr>
            <a:lvl7pPr indent="-381000" lvl="6" marL="3200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7pPr>
            <a:lvl8pPr indent="-381000" lvl="7" marL="3657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8pPr>
            <a:lvl9pPr indent="-381000" lvl="8" marL="4114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40" name="Google Shape;40;p4"/>
          <p:cNvSpPr txBox="1"/>
          <p:nvPr>
            <p:ph type="title"/>
          </p:nvPr>
        </p:nvSpPr>
        <p:spPr>
          <a:xfrm>
            <a:off x="2270125" y="3805238"/>
            <a:ext cx="25739725" cy="71342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9pPr>
          </a:lstStyle>
          <a:p/>
        </p:txBody>
      </p:sp>
      <p:sp>
        <p:nvSpPr>
          <p:cNvPr id="41" name="Google Shape;41;p4"/>
          <p:cNvSpPr txBox="1"/>
          <p:nvPr>
            <p:ph idx="2" type="body"/>
          </p:nvPr>
        </p:nvSpPr>
        <p:spPr>
          <a:xfrm>
            <a:off x="2270574" y="12364928"/>
            <a:ext cx="12767461" cy="25686388"/>
          </a:xfrm>
          <a:prstGeom prst="rect">
            <a:avLst/>
          </a:prstGeom>
          <a:noFill/>
          <a:ln>
            <a:noFill/>
          </a:ln>
        </p:spPr>
        <p:txBody>
          <a:bodyPr anchorCtr="0" anchor="t" bIns="45700" lIns="91425" spcFirstLastPara="1" rIns="91425" wrap="square" tIns="45700">
            <a:noAutofit/>
          </a:bodyPr>
          <a:lstStyle>
            <a:lvl1pPr indent="-463550" lvl="0" marL="457200" marR="0" rtl="0" algn="l">
              <a:spcBef>
                <a:spcPts val="740"/>
              </a:spcBef>
              <a:spcAft>
                <a:spcPts val="0"/>
              </a:spcAft>
              <a:buClr>
                <a:schemeClr val="dk1"/>
              </a:buClr>
              <a:buSzPts val="3700"/>
              <a:buFont typeface="Times New Roman"/>
              <a:buChar char="•"/>
              <a:defRPr b="0" i="0" sz="3700" u="none" cap="none" strike="noStrike">
                <a:solidFill>
                  <a:schemeClr val="dk1"/>
                </a:solidFill>
                <a:latin typeface="Times New Roman"/>
                <a:ea typeface="Times New Roman"/>
                <a:cs typeface="Times New Roman"/>
                <a:sym typeface="Times New Roman"/>
              </a:defRPr>
            </a:lvl1pPr>
            <a:lvl2pPr indent="-431800" lvl="1" marL="9144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2pPr>
            <a:lvl3pPr indent="-400050" lvl="2" marL="1371600" marR="0" rtl="0" algn="l">
              <a:spcBef>
                <a:spcPts val="540"/>
              </a:spcBef>
              <a:spcAft>
                <a:spcPts val="0"/>
              </a:spcAft>
              <a:buClr>
                <a:schemeClr val="dk1"/>
              </a:buClr>
              <a:buSzPts val="2700"/>
              <a:buFont typeface="Times New Roman"/>
              <a:buChar char="•"/>
              <a:defRPr b="0" i="0" sz="2700" u="none" cap="none" strike="noStrike">
                <a:solidFill>
                  <a:schemeClr val="dk1"/>
                </a:solidFill>
                <a:latin typeface="Times New Roman"/>
                <a:ea typeface="Times New Roman"/>
                <a:cs typeface="Times New Roman"/>
                <a:sym typeface="Times New Roman"/>
              </a:defRPr>
            </a:lvl3pPr>
            <a:lvl4pPr indent="-381000" lvl="3" marL="1828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4pPr>
            <a:lvl5pPr indent="-381000" lvl="4" marL="22860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5pPr>
            <a:lvl6pPr indent="-381000" lvl="5" marL="2743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6pPr>
            <a:lvl7pPr indent="-381000" lvl="6" marL="3200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7pPr>
            <a:lvl8pPr indent="-381000" lvl="7" marL="3657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8pPr>
            <a:lvl9pPr indent="-381000" lvl="8" marL="41148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42" name="Google Shape;42;p4"/>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sz="6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6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6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6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6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6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6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6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6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showMasterSp="0" type="twoTxTwoObj">
  <p:cSld name="TWO_OBJECTS_WITH_TEXT">
    <p:spTree>
      <p:nvGrpSpPr>
        <p:cNvPr id="45" name="Shape 45"/>
        <p:cNvGrpSpPr/>
        <p:nvPr/>
      </p:nvGrpSpPr>
      <p:grpSpPr>
        <a:xfrm>
          <a:off x="0" y="0"/>
          <a:ext cx="0" cy="0"/>
          <a:chOff x="0" y="0"/>
          <a:chExt cx="0" cy="0"/>
        </a:xfrm>
      </p:grpSpPr>
      <p:sp>
        <p:nvSpPr>
          <p:cNvPr id="46" name="Google Shape;46;p5"/>
          <p:cNvSpPr txBox="1"/>
          <p:nvPr>
            <p:ph type="title"/>
          </p:nvPr>
        </p:nvSpPr>
        <p:spPr>
          <a:xfrm>
            <a:off x="1514425" y="1713698"/>
            <a:ext cx="27251128" cy="7134754"/>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9pPr>
          </a:lstStyle>
          <a:p/>
        </p:txBody>
      </p:sp>
      <p:sp>
        <p:nvSpPr>
          <p:cNvPr id="47" name="Google Shape;47;p5"/>
          <p:cNvSpPr txBox="1"/>
          <p:nvPr>
            <p:ph idx="1" type="body"/>
          </p:nvPr>
        </p:nvSpPr>
        <p:spPr>
          <a:xfrm>
            <a:off x="1514424" y="9582290"/>
            <a:ext cx="13379177" cy="3993681"/>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640"/>
              </a:spcBef>
              <a:spcAft>
                <a:spcPts val="0"/>
              </a:spcAft>
              <a:buClr>
                <a:schemeClr val="dk1"/>
              </a:buClr>
              <a:buSzPts val="3200"/>
              <a:buFont typeface="Times New Roman"/>
              <a:buNone/>
              <a:defRPr b="1" i="0" sz="3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540"/>
              </a:spcBef>
              <a:spcAft>
                <a:spcPts val="0"/>
              </a:spcAft>
              <a:buClr>
                <a:schemeClr val="dk1"/>
              </a:buClr>
              <a:buSzPts val="2700"/>
              <a:buFont typeface="Times New Roman"/>
              <a:buNone/>
              <a:defRPr b="1" i="0" sz="27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9pPr>
          </a:lstStyle>
          <a:p/>
        </p:txBody>
      </p:sp>
      <p:sp>
        <p:nvSpPr>
          <p:cNvPr id="48" name="Google Shape;48;p5"/>
          <p:cNvSpPr txBox="1"/>
          <p:nvPr>
            <p:ph idx="2" type="body"/>
          </p:nvPr>
        </p:nvSpPr>
        <p:spPr>
          <a:xfrm>
            <a:off x="1514424" y="13575971"/>
            <a:ext cx="13379177" cy="24664106"/>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0050" lvl="1" marL="914400" marR="0" rtl="0" algn="l">
              <a:spcBef>
                <a:spcPts val="540"/>
              </a:spcBef>
              <a:spcAft>
                <a:spcPts val="0"/>
              </a:spcAft>
              <a:buClr>
                <a:schemeClr val="dk1"/>
              </a:buClr>
              <a:buSzPts val="2700"/>
              <a:buFont typeface="Times New Roman"/>
              <a:buChar char="–"/>
              <a:defRPr b="0" i="0" sz="27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61950" lvl="3" marL="1828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4pPr>
            <a:lvl5pPr indent="-361950" lvl="4" marL="22860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5pPr>
            <a:lvl6pPr indent="-361950" lvl="5" marL="27432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6pPr>
            <a:lvl7pPr indent="-361950" lvl="6" marL="32004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7pPr>
            <a:lvl8pPr indent="-361950" lvl="7" marL="36576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8pPr>
            <a:lvl9pPr indent="-361950" lvl="8" marL="4114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9pPr>
          </a:lstStyle>
          <a:p/>
        </p:txBody>
      </p:sp>
      <p:sp>
        <p:nvSpPr>
          <p:cNvPr id="49" name="Google Shape;49;p5"/>
          <p:cNvSpPr txBox="1"/>
          <p:nvPr>
            <p:ph idx="3" type="body"/>
          </p:nvPr>
        </p:nvSpPr>
        <p:spPr>
          <a:xfrm>
            <a:off x="15382125" y="9582290"/>
            <a:ext cx="13383427" cy="3993681"/>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640"/>
              </a:spcBef>
              <a:spcAft>
                <a:spcPts val="0"/>
              </a:spcAft>
              <a:buClr>
                <a:schemeClr val="dk1"/>
              </a:buClr>
              <a:buSzPts val="3200"/>
              <a:buFont typeface="Times New Roman"/>
              <a:buNone/>
              <a:defRPr b="1" i="0" sz="3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540"/>
              </a:spcBef>
              <a:spcAft>
                <a:spcPts val="0"/>
              </a:spcAft>
              <a:buClr>
                <a:schemeClr val="dk1"/>
              </a:buClr>
              <a:buSzPts val="2700"/>
              <a:buFont typeface="Times New Roman"/>
              <a:buNone/>
              <a:defRPr b="1" i="0" sz="27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420"/>
              </a:spcBef>
              <a:spcAft>
                <a:spcPts val="0"/>
              </a:spcAft>
              <a:buClr>
                <a:schemeClr val="dk1"/>
              </a:buClr>
              <a:buSzPts val="2100"/>
              <a:buFont typeface="Times New Roman"/>
              <a:buNone/>
              <a:defRPr b="1" i="0" sz="2100" u="none" cap="none" strike="noStrike">
                <a:solidFill>
                  <a:schemeClr val="dk1"/>
                </a:solidFill>
                <a:latin typeface="Times New Roman"/>
                <a:ea typeface="Times New Roman"/>
                <a:cs typeface="Times New Roman"/>
                <a:sym typeface="Times New Roman"/>
              </a:defRPr>
            </a:lvl9pPr>
          </a:lstStyle>
          <a:p/>
        </p:txBody>
      </p:sp>
      <p:sp>
        <p:nvSpPr>
          <p:cNvPr id="50" name="Google Shape;50;p5"/>
          <p:cNvSpPr txBox="1"/>
          <p:nvPr>
            <p:ph idx="4" type="body"/>
          </p:nvPr>
        </p:nvSpPr>
        <p:spPr>
          <a:xfrm>
            <a:off x="15382125" y="13575971"/>
            <a:ext cx="13383427" cy="24664106"/>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0050" lvl="1" marL="914400" marR="0" rtl="0" algn="l">
              <a:spcBef>
                <a:spcPts val="540"/>
              </a:spcBef>
              <a:spcAft>
                <a:spcPts val="0"/>
              </a:spcAft>
              <a:buClr>
                <a:schemeClr val="dk1"/>
              </a:buClr>
              <a:buSzPts val="2700"/>
              <a:buFont typeface="Times New Roman"/>
              <a:buChar char="–"/>
              <a:defRPr b="0" i="0" sz="27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61950" lvl="3" marL="1828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4pPr>
            <a:lvl5pPr indent="-361950" lvl="4" marL="22860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5pPr>
            <a:lvl6pPr indent="-361950" lvl="5" marL="27432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6pPr>
            <a:lvl7pPr indent="-361950" lvl="6" marL="32004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7pPr>
            <a:lvl8pPr indent="-361950" lvl="7" marL="36576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8pPr>
            <a:lvl9pPr indent="-361950" lvl="8" marL="4114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9pPr>
          </a:lstStyle>
          <a:p/>
        </p:txBody>
      </p:sp>
      <p:sp>
        <p:nvSpPr>
          <p:cNvPr id="51" name="Google Shape;51;p5"/>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sz="6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6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6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6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6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6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6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6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6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showMasterSp="0" type="blank">
  <p:cSld name="BLANK">
    <p:spTree>
      <p:nvGrpSpPr>
        <p:cNvPr id="54" name="Shape 54"/>
        <p:cNvGrpSpPr/>
        <p:nvPr/>
      </p:nvGrpSpPr>
      <p:grpSpPr>
        <a:xfrm>
          <a:off x="0" y="0"/>
          <a:ext cx="0" cy="0"/>
          <a:chOff x="0" y="0"/>
          <a:chExt cx="0" cy="0"/>
        </a:xfrm>
      </p:grpSpPr>
      <p:sp>
        <p:nvSpPr>
          <p:cNvPr id="55" name="Google Shape;55;p6"/>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sz="6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6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6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6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6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6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6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6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6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2270125" y="3805238"/>
            <a:ext cx="25739725" cy="71342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9pPr>
          </a:lstStyle>
          <a:p/>
        </p:txBody>
      </p:sp>
      <p:sp>
        <p:nvSpPr>
          <p:cNvPr id="60" name="Google Shape;60;p7"/>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sz="6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6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6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6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6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6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6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6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6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showMasterSp="0">
  <p:cSld name="1_Title Only">
    <p:spTree>
      <p:nvGrpSpPr>
        <p:cNvPr id="63" name="Shape 63"/>
        <p:cNvGrpSpPr/>
        <p:nvPr/>
      </p:nvGrpSpPr>
      <p:grpSpPr>
        <a:xfrm>
          <a:off x="0" y="0"/>
          <a:ext cx="0" cy="0"/>
          <a:chOff x="0" y="0"/>
          <a:chExt cx="0" cy="0"/>
        </a:xfrm>
      </p:grpSpPr>
      <p:sp>
        <p:nvSpPr>
          <p:cNvPr id="64" name="Google Shape;64;p8"/>
          <p:cNvSpPr txBox="1"/>
          <p:nvPr>
            <p:ph type="title"/>
          </p:nvPr>
        </p:nvSpPr>
        <p:spPr>
          <a:xfrm>
            <a:off x="2270125" y="3805238"/>
            <a:ext cx="25739725" cy="71342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100" u="none" cap="none" strike="noStrike">
                <a:solidFill>
                  <a:schemeClr val="dk2"/>
                </a:solidFill>
                <a:latin typeface="Times New Roman"/>
                <a:ea typeface="Times New Roman"/>
                <a:cs typeface="Times New Roman"/>
                <a:sym typeface="Times New Roman"/>
              </a:defRPr>
            </a:lvl9pPr>
          </a:lstStyle>
          <a:p/>
        </p:txBody>
      </p:sp>
      <p:sp>
        <p:nvSpPr>
          <p:cNvPr id="65" name="Google Shape;65;p8"/>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sz="6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6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6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6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6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6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6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6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6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spTree>
      <p:nvGrpSpPr>
        <p:cNvPr id="68" name="Shape 68"/>
        <p:cNvGrpSpPr/>
        <p:nvPr/>
      </p:nvGrpSpPr>
      <p:grpSpPr>
        <a:xfrm>
          <a:off x="0" y="0"/>
          <a:ext cx="0" cy="0"/>
          <a:chOff x="0" y="0"/>
          <a:chExt cx="0" cy="0"/>
        </a:xfrm>
      </p:grpSpPr>
      <p:sp>
        <p:nvSpPr>
          <p:cNvPr id="69" name="Google Shape;69;p9"/>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algn="r">
              <a:spcBef>
                <a:spcPts val="0"/>
              </a:spcBef>
              <a:spcAft>
                <a:spcPts val="0"/>
              </a:spcAft>
              <a:buNone/>
              <a:defRPr sz="6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6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6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6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6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6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6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6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6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2270125" y="39003288"/>
            <a:ext cx="6308725" cy="2852737"/>
          </a:xfrm>
          <a:prstGeom prst="rect">
            <a:avLst/>
          </a:prstGeom>
          <a:noFill/>
          <a:ln>
            <a:noFill/>
          </a:ln>
        </p:spPr>
        <p:txBody>
          <a:bodyPr anchorCtr="0" anchor="t" bIns="208800" lIns="417600" spcFirstLastPara="1" rIns="417600" wrap="square" tIns="208800">
            <a:noAutofit/>
          </a:bodyPr>
          <a:lstStyle>
            <a:lvl1pPr lvl="0" marR="0" rtl="0" algn="l">
              <a:spcBef>
                <a:spcPts val="0"/>
              </a:spcBef>
              <a:spcAft>
                <a:spcPts val="0"/>
              </a:spcAft>
              <a:buSzPts val="1400"/>
              <a:buNone/>
              <a:defRPr b="0" i="0" sz="6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idx="11" type="ftr"/>
          </p:nvPr>
        </p:nvSpPr>
        <p:spPr>
          <a:xfrm>
            <a:off x="10345738" y="39003288"/>
            <a:ext cx="9588500" cy="2852737"/>
          </a:xfrm>
          <a:prstGeom prst="rect">
            <a:avLst/>
          </a:prstGeom>
          <a:noFill/>
          <a:ln>
            <a:noFill/>
          </a:ln>
        </p:spPr>
        <p:txBody>
          <a:bodyPr anchorCtr="0" anchor="t" bIns="208800" lIns="417600" spcFirstLastPara="1" rIns="417600" wrap="square" tIns="208800">
            <a:noAutofit/>
          </a:bodyPr>
          <a:lstStyle>
            <a:lvl1pPr lvl="0" marR="0" rtl="0" algn="ctr">
              <a:spcBef>
                <a:spcPts val="0"/>
              </a:spcBef>
              <a:spcAft>
                <a:spcPts val="0"/>
              </a:spcAft>
              <a:buSzPts val="1400"/>
              <a:buNone/>
              <a:defRPr b="0" i="0" sz="6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21701125" y="39003288"/>
            <a:ext cx="6308725" cy="2852737"/>
          </a:xfrm>
          <a:prstGeom prst="rect">
            <a:avLst/>
          </a:prstGeom>
          <a:noFill/>
          <a:ln>
            <a:noFill/>
          </a:ln>
        </p:spPr>
        <p:txBody>
          <a:bodyPr anchorCtr="0" anchor="t" bIns="208800" lIns="417600" spcFirstLastPara="1" rIns="417600" wrap="square" tIns="208800">
            <a:noAutofit/>
          </a:bodyPr>
          <a:lstStyle>
            <a:lvl1pPr indent="0" lvl="0"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descr="C:\Users\pallavi.nanaware\Desktop\RACEM A3 Poster 2017.jpg" id="13" name="Google Shape;13;p1"/>
          <p:cNvPicPr preferRelativeResize="0"/>
          <p:nvPr/>
        </p:nvPicPr>
        <p:blipFill rotWithShape="1">
          <a:blip r:embed="rId1">
            <a:alphaModFix/>
          </a:blip>
          <a:srcRect b="0" l="0" r="0" t="0"/>
          <a:stretch/>
        </p:blipFill>
        <p:spPr>
          <a:xfrm>
            <a:off x="378347" y="377926"/>
            <a:ext cx="29448321" cy="309634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0"/>
          <p:cNvSpPr txBox="1"/>
          <p:nvPr>
            <p:ph type="title"/>
          </p:nvPr>
        </p:nvSpPr>
        <p:spPr>
          <a:xfrm>
            <a:off x="0" y="4155009"/>
            <a:ext cx="29706900" cy="2487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7600"/>
              <a:t>HEALTH-BRIDGE WEBSITE</a:t>
            </a:r>
            <a:br>
              <a:rPr b="1" lang="en-US" sz="7300"/>
            </a:br>
            <a:r>
              <a:rPr b="1" i="1" lang="en-US" sz="4800"/>
              <a:t>Ritik V Jaiswal, Harsh Sawant, Shubham Bagwe, Esha Thakur</a:t>
            </a:r>
            <a:endParaRPr i="1" sz="2000"/>
          </a:p>
        </p:txBody>
      </p:sp>
      <p:grpSp>
        <p:nvGrpSpPr>
          <p:cNvPr id="78" name="Google Shape;78;p10"/>
          <p:cNvGrpSpPr/>
          <p:nvPr/>
        </p:nvGrpSpPr>
        <p:grpSpPr>
          <a:xfrm>
            <a:off x="592139" y="7013576"/>
            <a:ext cx="28889325" cy="35319643"/>
            <a:chOff x="327" y="4032"/>
            <a:chExt cx="13601" cy="14650"/>
          </a:xfrm>
        </p:grpSpPr>
        <p:sp>
          <p:nvSpPr>
            <p:cNvPr id="79" name="Google Shape;79;p10"/>
            <p:cNvSpPr/>
            <p:nvPr/>
          </p:nvSpPr>
          <p:spPr>
            <a:xfrm>
              <a:off x="340" y="4032"/>
              <a:ext cx="6620" cy="465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009999"/>
                </a:solidFill>
                <a:latin typeface="Times New Roman"/>
                <a:ea typeface="Times New Roman"/>
                <a:cs typeface="Times New Roman"/>
                <a:sym typeface="Times New Roman"/>
              </a:endParaRPr>
            </a:p>
          </p:txBody>
        </p:sp>
        <p:sp>
          <p:nvSpPr>
            <p:cNvPr id="80" name="Google Shape;80;p10"/>
            <p:cNvSpPr/>
            <p:nvPr/>
          </p:nvSpPr>
          <p:spPr>
            <a:xfrm>
              <a:off x="333" y="14027"/>
              <a:ext cx="6648" cy="465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4400">
                <a:solidFill>
                  <a:srgbClr val="009999"/>
                </a:solidFill>
                <a:latin typeface="Times New Roman"/>
                <a:ea typeface="Times New Roman"/>
                <a:cs typeface="Times New Roman"/>
                <a:sym typeface="Times New Roman"/>
              </a:endParaRPr>
            </a:p>
          </p:txBody>
        </p:sp>
        <p:sp>
          <p:nvSpPr>
            <p:cNvPr id="81" name="Google Shape;81;p10"/>
            <p:cNvSpPr/>
            <p:nvPr/>
          </p:nvSpPr>
          <p:spPr>
            <a:xfrm>
              <a:off x="7301" y="4032"/>
              <a:ext cx="6615" cy="960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009999"/>
                </a:solidFill>
                <a:latin typeface="Times New Roman"/>
                <a:ea typeface="Times New Roman"/>
                <a:cs typeface="Times New Roman"/>
                <a:sym typeface="Times New Roman"/>
              </a:endParaRPr>
            </a:p>
          </p:txBody>
        </p:sp>
        <p:sp>
          <p:nvSpPr>
            <p:cNvPr id="82" name="Google Shape;82;p10"/>
            <p:cNvSpPr/>
            <p:nvPr/>
          </p:nvSpPr>
          <p:spPr>
            <a:xfrm>
              <a:off x="7315" y="14027"/>
              <a:ext cx="6608" cy="465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009999"/>
                </a:solidFill>
                <a:latin typeface="Times New Roman"/>
                <a:ea typeface="Times New Roman"/>
                <a:cs typeface="Times New Roman"/>
                <a:sym typeface="Times New Roman"/>
              </a:endParaRPr>
            </a:p>
          </p:txBody>
        </p:sp>
        <p:sp>
          <p:nvSpPr>
            <p:cNvPr id="83" name="Google Shape;83;p10"/>
            <p:cNvSpPr/>
            <p:nvPr/>
          </p:nvSpPr>
          <p:spPr>
            <a:xfrm>
              <a:off x="5481" y="11081"/>
              <a:ext cx="4983" cy="465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009999"/>
                </a:solidFill>
                <a:latin typeface="Times New Roman"/>
                <a:ea typeface="Times New Roman"/>
                <a:cs typeface="Times New Roman"/>
                <a:sym typeface="Times New Roman"/>
              </a:endParaRPr>
            </a:p>
          </p:txBody>
        </p:sp>
        <p:sp>
          <p:nvSpPr>
            <p:cNvPr id="84" name="Google Shape;84;p10"/>
            <p:cNvSpPr/>
            <p:nvPr/>
          </p:nvSpPr>
          <p:spPr>
            <a:xfrm>
              <a:off x="327" y="14026"/>
              <a:ext cx="13601" cy="465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009999"/>
                </a:solidFill>
                <a:latin typeface="Times New Roman"/>
                <a:ea typeface="Times New Roman"/>
                <a:cs typeface="Times New Roman"/>
                <a:sym typeface="Times New Roman"/>
              </a:endParaRPr>
            </a:p>
          </p:txBody>
        </p:sp>
      </p:grpSp>
      <p:sp>
        <p:nvSpPr>
          <p:cNvPr id="85" name="Google Shape;85;p10"/>
          <p:cNvSpPr txBox="1"/>
          <p:nvPr/>
        </p:nvSpPr>
        <p:spPr>
          <a:xfrm>
            <a:off x="16444913" y="32770763"/>
            <a:ext cx="246062" cy="265112"/>
          </a:xfrm>
          <a:prstGeom prst="rect">
            <a:avLst/>
          </a:prstGeom>
          <a:noFill/>
          <a:ln>
            <a:noFill/>
          </a:ln>
        </p:spPr>
        <p:txBody>
          <a:bodyPr anchorCtr="0" anchor="t" bIns="61100" lIns="122225" spcFirstLastPara="1" rIns="122225" wrap="square" tIns="61100">
            <a:spAutoFit/>
          </a:bodyPr>
          <a:lstStyle/>
          <a:p>
            <a:pPr indent="0" lvl="0" marL="0" marR="0" rtl="0" algn="l">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graphicFrame>
        <p:nvGraphicFramePr>
          <p:cNvPr id="86" name="Google Shape;86;p10"/>
          <p:cNvGraphicFramePr/>
          <p:nvPr/>
        </p:nvGraphicFramePr>
        <p:xfrm>
          <a:off x="810395" y="7061970"/>
          <a:ext cx="3000000" cy="3000000"/>
        </p:xfrm>
        <a:graphic>
          <a:graphicData uri="http://schemas.openxmlformats.org/drawingml/2006/table">
            <a:tbl>
              <a:tblPr>
                <a:noFill/>
                <a:tableStyleId>{717EF6A3-461A-4D3F-907E-C484E5101EF9}</a:tableStyleId>
              </a:tblPr>
              <a:tblGrid>
                <a:gridCol w="9865100"/>
              </a:tblGrid>
              <a:tr h="34086025">
                <a:tc>
                  <a:txBody>
                    <a:bodyPr/>
                    <a:lstStyle/>
                    <a:p>
                      <a:pPr indent="-342900" lvl="0" marL="342900" marR="0" rtl="0" algn="l">
                        <a:spcBef>
                          <a:spcPts val="0"/>
                        </a:spcBef>
                        <a:spcAft>
                          <a:spcPts val="0"/>
                        </a:spcAft>
                        <a:buClr>
                          <a:schemeClr val="dk1"/>
                        </a:buClr>
                        <a:buSzPts val="4400"/>
                        <a:buFont typeface="Times New Roman"/>
                        <a:buAutoNum type="arabicPeriod"/>
                      </a:pPr>
                      <a:r>
                        <a:rPr b="1" lang="en-US" sz="4400" u="none" cap="none" strike="noStrike"/>
                        <a:t> </a:t>
                      </a:r>
                      <a:r>
                        <a:rPr b="1" lang="en-US" sz="4500" u="sng" cap="none" strike="noStrike"/>
                        <a:t>Abstract</a:t>
                      </a:r>
                      <a:endParaRPr sz="1500" u="sng"/>
                    </a:p>
                    <a:p>
                      <a:pPr indent="-165100" lvl="0" marL="342900" marR="0" rtl="0" algn="just">
                        <a:spcBef>
                          <a:spcPts val="0"/>
                        </a:spcBef>
                        <a:spcAft>
                          <a:spcPts val="0"/>
                        </a:spcAft>
                        <a:buClr>
                          <a:schemeClr val="dk1"/>
                        </a:buClr>
                        <a:buSzPts val="2800"/>
                        <a:buFont typeface="Times New Roman"/>
                        <a:buNone/>
                      </a:pPr>
                      <a:r>
                        <a:rPr lang="en-US" sz="3000">
                          <a:latin typeface="Arial"/>
                          <a:ea typeface="Arial"/>
                          <a:cs typeface="Arial"/>
                          <a:sym typeface="Arial"/>
                        </a:rPr>
                        <a:t> The aim of Project HealthBridge is to make the interaction of patients and doctors seamless, convenient and more organized. This platform is built keeping in mind the problems and hassles one has to face while using any medical facility via hospitals.</a:t>
                      </a:r>
                      <a:endParaRPr sz="3000">
                        <a:latin typeface="Arial"/>
                        <a:ea typeface="Arial"/>
                        <a:cs typeface="Arial"/>
                        <a:sym typeface="Arial"/>
                      </a:endParaRPr>
                    </a:p>
                    <a:p>
                      <a:pPr indent="-419100" lvl="0" marL="457200" marR="0" rtl="0" algn="l">
                        <a:spcBef>
                          <a:spcPts val="0"/>
                        </a:spcBef>
                        <a:spcAft>
                          <a:spcPts val="0"/>
                        </a:spcAft>
                        <a:buSzPts val="3000"/>
                        <a:buFont typeface="Arial"/>
                        <a:buChar char="●"/>
                      </a:pPr>
                      <a:r>
                        <a:rPr lang="en-US" sz="3000">
                          <a:latin typeface="Arial"/>
                          <a:ea typeface="Arial"/>
                          <a:cs typeface="Arial"/>
                          <a:sym typeface="Arial"/>
                        </a:rPr>
                        <a:t> </a:t>
                      </a:r>
                      <a:r>
                        <a:rPr b="1" lang="en-US" sz="3000">
                          <a:latin typeface="Arial"/>
                          <a:ea typeface="Arial"/>
                          <a:cs typeface="Arial"/>
                          <a:sym typeface="Arial"/>
                        </a:rPr>
                        <a:t>Here's what we provide for patients: </a:t>
                      </a:r>
                      <a:endParaRPr b="1" sz="3000">
                        <a:latin typeface="Arial"/>
                        <a:ea typeface="Arial"/>
                        <a:cs typeface="Arial"/>
                        <a:sym typeface="Arial"/>
                      </a:endParaRPr>
                    </a:p>
                    <a:p>
                      <a:pPr indent="0" lvl="0" marL="0" marR="0" rtl="0" algn="l">
                        <a:spcBef>
                          <a:spcPts val="0"/>
                        </a:spcBef>
                        <a:spcAft>
                          <a:spcPts val="0"/>
                        </a:spcAft>
                        <a:buNone/>
                      </a:pPr>
                      <a:r>
                        <a:rPr lang="en-US" sz="3000">
                          <a:latin typeface="Arial"/>
                          <a:ea typeface="Arial"/>
                          <a:cs typeface="Arial"/>
                          <a:sym typeface="Arial"/>
                        </a:rPr>
                        <a:t>       </a:t>
                      </a:r>
                      <a:r>
                        <a:rPr b="1" lang="en-US" sz="3000">
                          <a:latin typeface="Arial"/>
                          <a:ea typeface="Arial"/>
                          <a:cs typeface="Arial"/>
                          <a:sym typeface="Arial"/>
                        </a:rPr>
                        <a:t>a.</a:t>
                      </a:r>
                      <a:r>
                        <a:rPr lang="en-US" sz="3000">
                          <a:latin typeface="Arial"/>
                          <a:ea typeface="Arial"/>
                          <a:cs typeface="Arial"/>
                          <a:sym typeface="Arial"/>
                        </a:rPr>
                        <a:t> </a:t>
                      </a:r>
                      <a:r>
                        <a:rPr lang="en-US" sz="3000">
                          <a:latin typeface="Arial"/>
                          <a:ea typeface="Arial"/>
                          <a:cs typeface="Arial"/>
                          <a:sym typeface="Arial"/>
                        </a:rPr>
                        <a:t> Doctor appointment booking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b</a:t>
                      </a:r>
                      <a:r>
                        <a:rPr lang="en-US" sz="3000">
                          <a:latin typeface="Arial"/>
                          <a:ea typeface="Arial"/>
                          <a:cs typeface="Arial"/>
                          <a:sym typeface="Arial"/>
                        </a:rPr>
                        <a:t>. Lab test booking</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c</a:t>
                      </a:r>
                      <a:r>
                        <a:rPr lang="en-US" sz="3000">
                          <a:latin typeface="Arial"/>
                          <a:ea typeface="Arial"/>
                          <a:cs typeface="Arial"/>
                          <a:sym typeface="Arial"/>
                        </a:rPr>
                        <a:t>. Online prescription &amp; medical history database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d.</a:t>
                      </a:r>
                      <a:r>
                        <a:rPr lang="en-US" sz="3000">
                          <a:latin typeface="Arial"/>
                          <a:ea typeface="Arial"/>
                          <a:cs typeface="Arial"/>
                          <a:sym typeface="Arial"/>
                        </a:rPr>
                        <a:t>Generic drugs to brand name converter </a:t>
                      </a:r>
                      <a:r>
                        <a:rPr lang="en-US" sz="3000">
                          <a:latin typeface="Arial"/>
                          <a:ea typeface="Arial"/>
                          <a:cs typeface="Arial"/>
                          <a:sym typeface="Arial"/>
                        </a:rPr>
                        <a:t>&amp;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lang="en-US" sz="3000">
                          <a:latin typeface="Arial"/>
                          <a:ea typeface="Arial"/>
                          <a:cs typeface="Arial"/>
                          <a:sym typeface="Arial"/>
                        </a:rPr>
                        <a:t>recommendation system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e</a:t>
                      </a:r>
                      <a:r>
                        <a:rPr lang="en-US" sz="3000">
                          <a:latin typeface="Arial"/>
                          <a:ea typeface="Arial"/>
                          <a:cs typeface="Arial"/>
                          <a:sym typeface="Arial"/>
                        </a:rPr>
                        <a:t>. Ambulance on demand service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f.</a:t>
                      </a:r>
                      <a:r>
                        <a:rPr lang="en-US" sz="3000">
                          <a:latin typeface="Arial"/>
                          <a:ea typeface="Arial"/>
                          <a:cs typeface="Arial"/>
                          <a:sym typeface="Arial"/>
                        </a:rPr>
                        <a:t> Disease prediction services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t/>
                      </a:r>
                      <a:endParaRPr sz="3000">
                        <a:latin typeface="Arial"/>
                        <a:ea typeface="Arial"/>
                        <a:cs typeface="Arial"/>
                        <a:sym typeface="Arial"/>
                      </a:endParaRPr>
                    </a:p>
                    <a:p>
                      <a:pPr indent="-419100" lvl="0" marL="457200" marR="0" rtl="0" algn="l">
                        <a:spcBef>
                          <a:spcPts val="0"/>
                        </a:spcBef>
                        <a:spcAft>
                          <a:spcPts val="0"/>
                        </a:spcAft>
                        <a:buSzPts val="3000"/>
                        <a:buFont typeface="Arial"/>
                        <a:buChar char="●"/>
                      </a:pPr>
                      <a:r>
                        <a:rPr b="1" lang="en-US" sz="3000">
                          <a:latin typeface="Arial"/>
                          <a:ea typeface="Arial"/>
                          <a:cs typeface="Arial"/>
                          <a:sym typeface="Arial"/>
                        </a:rPr>
                        <a:t> For doctors, we provide the following services:</a:t>
                      </a:r>
                      <a:r>
                        <a:rPr lang="en-US" sz="3000">
                          <a:latin typeface="Arial"/>
                          <a:ea typeface="Arial"/>
                          <a:cs typeface="Arial"/>
                          <a:sym typeface="Arial"/>
                        </a:rPr>
                        <a:t>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a.</a:t>
                      </a:r>
                      <a:r>
                        <a:rPr lang="en-US" sz="3000">
                          <a:latin typeface="Arial"/>
                          <a:ea typeface="Arial"/>
                          <a:cs typeface="Arial"/>
                          <a:sym typeface="Arial"/>
                        </a:rPr>
                        <a:t>  Appointment management system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b</a:t>
                      </a:r>
                      <a:r>
                        <a:rPr lang="en-US" sz="3000">
                          <a:latin typeface="Arial"/>
                          <a:ea typeface="Arial"/>
                          <a:cs typeface="Arial"/>
                          <a:sym typeface="Arial"/>
                        </a:rPr>
                        <a:t>. Online prescription creation system</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c</a:t>
                      </a:r>
                      <a:r>
                        <a:rPr lang="en-US" sz="3000">
                          <a:latin typeface="Arial"/>
                          <a:ea typeface="Arial"/>
                          <a:cs typeface="Arial"/>
                          <a:sym typeface="Arial"/>
                        </a:rPr>
                        <a:t>. View medical history and previous appointments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of patient </a:t>
                      </a:r>
                      <a:endParaRPr sz="3000">
                        <a:latin typeface="Arial"/>
                        <a:ea typeface="Arial"/>
                        <a:cs typeface="Arial"/>
                        <a:sym typeface="Arial"/>
                      </a:endParaRPr>
                    </a:p>
                    <a:p>
                      <a:pPr indent="-165100" lvl="0" marL="342900" marR="0" rtl="0" algn="l">
                        <a:spcBef>
                          <a:spcPts val="0"/>
                        </a:spcBef>
                        <a:spcAft>
                          <a:spcPts val="0"/>
                        </a:spcAft>
                        <a:buClr>
                          <a:schemeClr val="dk1"/>
                        </a:buClr>
                        <a:buSzPts val="2800"/>
                        <a:buFont typeface="Times New Roman"/>
                        <a:buNone/>
                      </a:pPr>
                      <a:r>
                        <a:rPr lang="en-US" sz="3000">
                          <a:latin typeface="Arial"/>
                          <a:ea typeface="Arial"/>
                          <a:cs typeface="Arial"/>
                          <a:sym typeface="Arial"/>
                        </a:rPr>
                        <a:t>    </a:t>
                      </a:r>
                      <a:r>
                        <a:rPr b="1" lang="en-US" sz="3000">
                          <a:latin typeface="Arial"/>
                          <a:ea typeface="Arial"/>
                          <a:cs typeface="Arial"/>
                          <a:sym typeface="Arial"/>
                        </a:rPr>
                        <a:t>d</a:t>
                      </a:r>
                      <a:r>
                        <a:rPr lang="en-US" sz="3000">
                          <a:latin typeface="Arial"/>
                          <a:ea typeface="Arial"/>
                          <a:cs typeface="Arial"/>
                          <a:sym typeface="Arial"/>
                        </a:rPr>
                        <a:t>. Prioritized lab results for disease infected patients</a:t>
                      </a:r>
                      <a:endParaRPr sz="3000" u="none" cap="none" strike="noStrike">
                        <a:latin typeface="Arial"/>
                        <a:ea typeface="Arial"/>
                        <a:cs typeface="Arial"/>
                        <a:sym typeface="Arial"/>
                      </a:endParaRPr>
                    </a:p>
                    <a:p>
                      <a:pPr indent="0" lvl="0" marL="0" marR="0" rtl="0" algn="just">
                        <a:lnSpc>
                          <a:spcPct val="100000"/>
                        </a:lnSpc>
                        <a:spcBef>
                          <a:spcPts val="0"/>
                        </a:spcBef>
                        <a:spcAft>
                          <a:spcPts val="0"/>
                        </a:spcAft>
                        <a:buNone/>
                      </a:pPr>
                      <a:r>
                        <a:rPr lang="en-US" sz="2900" u="none" cap="none" strike="noStrike"/>
                        <a:t> </a:t>
                      </a:r>
                      <a:endParaRPr sz="2900" u="none" cap="none" strike="noStrike"/>
                    </a:p>
                    <a:p>
                      <a:pPr indent="0" lvl="0" marL="0" marR="0" rtl="0" algn="just">
                        <a:lnSpc>
                          <a:spcPct val="115000"/>
                        </a:lnSpc>
                        <a:spcBef>
                          <a:spcPts val="0"/>
                        </a:spcBef>
                        <a:spcAft>
                          <a:spcPts val="0"/>
                        </a:spcAft>
                        <a:buNone/>
                      </a:pPr>
                      <a:r>
                        <a:rPr lang="en-US" sz="3200" u="none" cap="none" strike="noStrike"/>
                        <a:t> </a:t>
                      </a:r>
                      <a:r>
                        <a:rPr b="1" lang="en-US" sz="4400" u="none" cap="none" strike="noStrike"/>
                        <a:t>2. </a:t>
                      </a:r>
                      <a:r>
                        <a:rPr b="1" lang="en-US" sz="4400" u="sng" cap="none" strike="noStrike"/>
                        <a:t>Introduction/Theory</a:t>
                      </a:r>
                      <a:endParaRPr b="1" sz="4400" u="sng" cap="none" strike="noStrike"/>
                    </a:p>
                    <a:p>
                      <a:pPr indent="0" lvl="0" marL="0" marR="0" rtl="0" algn="just">
                        <a:spcBef>
                          <a:spcPts val="1000"/>
                        </a:spcBef>
                        <a:spcAft>
                          <a:spcPts val="0"/>
                        </a:spcAft>
                        <a:buNone/>
                      </a:pPr>
                      <a:r>
                        <a:rPr lang="en-US" sz="3000">
                          <a:solidFill>
                            <a:srgbClr val="000000"/>
                          </a:solidFill>
                          <a:latin typeface="Arial"/>
                          <a:ea typeface="Arial"/>
                          <a:cs typeface="Arial"/>
                          <a:sym typeface="Arial"/>
                        </a:rPr>
                        <a:t>    Doctors giving prescriptions to patient it’s a common matter, but our proposed system is different from common aspects. Doctor will suggest generic names of medicines and the patient will get the prescription list by patient id. From the list it will show the current medicine type with price. We hope that will be effective for the medical report system, patients can get medicine by their own choice. </a:t>
                      </a:r>
                      <a:endParaRPr sz="3000">
                        <a:solidFill>
                          <a:srgbClr val="000000"/>
                        </a:solidFill>
                        <a:latin typeface="Arial"/>
                        <a:ea typeface="Arial"/>
                        <a:cs typeface="Arial"/>
                        <a:sym typeface="Arial"/>
                      </a:endParaRPr>
                    </a:p>
                    <a:p>
                      <a:pPr indent="0" lvl="0" marL="0" marR="0" rtl="0" algn="just">
                        <a:spcBef>
                          <a:spcPts val="1000"/>
                        </a:spcBef>
                        <a:spcAft>
                          <a:spcPts val="0"/>
                        </a:spcAft>
                        <a:buNone/>
                      </a:pPr>
                      <a:r>
                        <a:rPr lang="en-US" sz="3000">
                          <a:solidFill>
                            <a:srgbClr val="000000"/>
                          </a:solidFill>
                          <a:latin typeface="Arial"/>
                          <a:ea typeface="Arial"/>
                          <a:cs typeface="Arial"/>
                          <a:sym typeface="Arial"/>
                        </a:rPr>
                        <a:t>   A service to connect patients and doctors. Patients can book appointments and can get themselves checked online and get prescribed. We also inbuilt features such as : </a:t>
                      </a:r>
                      <a:endParaRPr sz="3000">
                        <a:solidFill>
                          <a:srgbClr val="000000"/>
                        </a:solidFill>
                        <a:latin typeface="Arial"/>
                        <a:ea typeface="Arial"/>
                        <a:cs typeface="Arial"/>
                        <a:sym typeface="Arial"/>
                      </a:endParaRPr>
                    </a:p>
                    <a:p>
                      <a:pPr indent="0" lvl="0" marL="0" marR="0" rtl="0" algn="just">
                        <a:spcBef>
                          <a:spcPts val="1000"/>
                        </a:spcBef>
                        <a:spcAft>
                          <a:spcPts val="0"/>
                        </a:spcAft>
                        <a:buNone/>
                      </a:pPr>
                      <a:r>
                        <a:rPr lang="en-US" sz="3000">
                          <a:solidFill>
                            <a:srgbClr val="000000"/>
                          </a:solidFill>
                          <a:latin typeface="Arial"/>
                          <a:ea typeface="Arial"/>
                          <a:cs typeface="Arial"/>
                          <a:sym typeface="Arial"/>
                        </a:rPr>
                        <a:t>a-</a:t>
                      </a:r>
                      <a:r>
                        <a:rPr b="1" lang="en-US" sz="3100" u="sng">
                          <a:solidFill>
                            <a:srgbClr val="000000"/>
                          </a:solidFill>
                          <a:latin typeface="Arial"/>
                          <a:ea typeface="Arial"/>
                          <a:cs typeface="Arial"/>
                          <a:sym typeface="Arial"/>
                        </a:rPr>
                        <a:t>Disease Prediction</a:t>
                      </a:r>
                      <a:r>
                        <a:rPr lang="en-US" sz="3000">
                          <a:solidFill>
                            <a:srgbClr val="000000"/>
                          </a:solidFill>
                          <a:latin typeface="Arial"/>
                          <a:ea typeface="Arial"/>
                          <a:cs typeface="Arial"/>
                          <a:sym typeface="Arial"/>
                        </a:rPr>
                        <a:t>: Prediction of Breast Cancer     Pneumonia from X-Ray    Scans also patients can know the health status of the heart too. </a:t>
                      </a:r>
                      <a:endParaRPr sz="3000">
                        <a:solidFill>
                          <a:srgbClr val="000000"/>
                        </a:solidFill>
                        <a:latin typeface="Arial"/>
                        <a:ea typeface="Arial"/>
                        <a:cs typeface="Arial"/>
                        <a:sym typeface="Arial"/>
                      </a:endParaRPr>
                    </a:p>
                    <a:p>
                      <a:pPr indent="0" lvl="0" marL="0" marR="0" rtl="0" algn="just">
                        <a:spcBef>
                          <a:spcPts val="1000"/>
                        </a:spcBef>
                        <a:spcAft>
                          <a:spcPts val="0"/>
                        </a:spcAft>
                        <a:buNone/>
                      </a:pPr>
                      <a:r>
                        <a:rPr lang="en-US" sz="3000">
                          <a:solidFill>
                            <a:srgbClr val="000000"/>
                          </a:solidFill>
                          <a:latin typeface="Arial"/>
                          <a:ea typeface="Arial"/>
                          <a:cs typeface="Arial"/>
                          <a:sym typeface="Arial"/>
                        </a:rPr>
                        <a:t>b</a:t>
                      </a:r>
                      <a:r>
                        <a:rPr lang="en-US" sz="2900">
                          <a:solidFill>
                            <a:srgbClr val="000000"/>
                          </a:solidFill>
                          <a:latin typeface="Arial"/>
                          <a:ea typeface="Arial"/>
                          <a:cs typeface="Arial"/>
                          <a:sym typeface="Arial"/>
                        </a:rPr>
                        <a:t>-</a:t>
                      </a:r>
                      <a:r>
                        <a:rPr b="1" lang="en-US" sz="3000" u="sng">
                          <a:solidFill>
                            <a:srgbClr val="000000"/>
                          </a:solidFill>
                          <a:latin typeface="Arial"/>
                          <a:ea typeface="Arial"/>
                          <a:cs typeface="Arial"/>
                          <a:sym typeface="Arial"/>
                        </a:rPr>
                        <a:t>General Names and Medicines</a:t>
                      </a:r>
                      <a:r>
                        <a:rPr lang="en-US" sz="3000">
                          <a:solidFill>
                            <a:srgbClr val="000000"/>
                          </a:solidFill>
                          <a:latin typeface="Arial"/>
                          <a:ea typeface="Arial"/>
                          <a:cs typeface="Arial"/>
                          <a:sym typeface="Arial"/>
                        </a:rPr>
                        <a:t>: Making brand names and medicines available to the patients by providing them a generic name of the medicines. Which are far cheaper and easily available . </a:t>
                      </a:r>
                      <a:endParaRPr sz="3000">
                        <a:solidFill>
                          <a:srgbClr val="000000"/>
                        </a:solidFill>
                        <a:latin typeface="Arial"/>
                        <a:ea typeface="Arial"/>
                        <a:cs typeface="Arial"/>
                        <a:sym typeface="Arial"/>
                      </a:endParaRPr>
                    </a:p>
                    <a:p>
                      <a:pPr indent="0" lvl="0" marL="0" marR="0" rtl="0" algn="just">
                        <a:spcBef>
                          <a:spcPts val="1000"/>
                        </a:spcBef>
                        <a:spcAft>
                          <a:spcPts val="0"/>
                        </a:spcAft>
                        <a:buClr>
                          <a:srgbClr val="000000"/>
                        </a:buClr>
                        <a:buFont typeface="Arial"/>
                        <a:buNone/>
                      </a:pPr>
                      <a:r>
                        <a:rPr lang="en-US" sz="3000">
                          <a:solidFill>
                            <a:srgbClr val="000000"/>
                          </a:solidFill>
                          <a:latin typeface="Arial"/>
                          <a:ea typeface="Arial"/>
                          <a:cs typeface="Arial"/>
                          <a:sym typeface="Arial"/>
                        </a:rPr>
                        <a:t>c-</a:t>
                      </a:r>
                      <a:r>
                        <a:rPr b="1" lang="en-US" sz="3100">
                          <a:solidFill>
                            <a:srgbClr val="000000"/>
                          </a:solidFill>
                          <a:latin typeface="Arial"/>
                          <a:ea typeface="Arial"/>
                          <a:cs typeface="Arial"/>
                          <a:sym typeface="Arial"/>
                        </a:rPr>
                        <a:t>Book Appointment</a:t>
                      </a:r>
                      <a:r>
                        <a:rPr lang="en-US" sz="3000">
                          <a:solidFill>
                            <a:srgbClr val="000000"/>
                          </a:solidFill>
                          <a:latin typeface="Arial"/>
                          <a:ea typeface="Arial"/>
                          <a:cs typeface="Arial"/>
                          <a:sym typeface="Arial"/>
                        </a:rPr>
                        <a:t>:Patients can book and appointment with a specific doctor and can get prescribed afterwards.</a:t>
                      </a:r>
                      <a:endParaRPr i="0" sz="3000" u="none" cap="none" strike="noStrike">
                        <a:solidFill>
                          <a:srgbClr val="000000"/>
                        </a:solidFill>
                        <a:latin typeface="Arial"/>
                        <a:ea typeface="Arial"/>
                        <a:cs typeface="Arial"/>
                        <a:sym typeface="Arial"/>
                      </a:endParaRPr>
                    </a:p>
                    <a:p>
                      <a:pPr indent="0" lvl="0" marL="0" marR="0" rtl="0" algn="just">
                        <a:spcBef>
                          <a:spcPts val="0"/>
                        </a:spcBef>
                        <a:spcAft>
                          <a:spcPts val="0"/>
                        </a:spcAft>
                        <a:buClr>
                          <a:schemeClr val="dk1"/>
                        </a:buClr>
                        <a:buSzPts val="4400"/>
                        <a:buFont typeface="Times New Roman"/>
                        <a:buNone/>
                      </a:pPr>
                      <a:r>
                        <a:t/>
                      </a:r>
                      <a:endParaRPr b="1" sz="4400" u="none" cap="none" strike="noStrike"/>
                    </a:p>
                    <a:p>
                      <a:pPr indent="0" lvl="0" marL="0" marR="0" rtl="0" algn="just">
                        <a:spcBef>
                          <a:spcPts val="0"/>
                        </a:spcBef>
                        <a:spcAft>
                          <a:spcPts val="0"/>
                        </a:spcAft>
                        <a:buClr>
                          <a:schemeClr val="dk1"/>
                        </a:buClr>
                        <a:buSzPts val="4400"/>
                        <a:buFont typeface="Times New Roman"/>
                        <a:buNone/>
                      </a:pPr>
                      <a:r>
                        <a:rPr b="1" lang="en-US" sz="4400" u="none" cap="none" strike="noStrike"/>
                        <a:t>3. </a:t>
                      </a:r>
                      <a:r>
                        <a:rPr b="1" lang="en-US" sz="4400" u="sng" cap="none" strike="noStrike"/>
                        <a:t>Problem Statement</a:t>
                      </a:r>
                      <a:endParaRPr b="1" sz="2000" u="sng"/>
                    </a:p>
                    <a:p>
                      <a:pPr indent="0" lvl="0" marL="0" marR="0" rtl="0" algn="just">
                        <a:spcBef>
                          <a:spcPts val="0"/>
                        </a:spcBef>
                        <a:spcAft>
                          <a:spcPts val="0"/>
                        </a:spcAft>
                        <a:buClr>
                          <a:schemeClr val="dk1"/>
                        </a:buClr>
                        <a:buSzPts val="4400"/>
                        <a:buFont typeface="Times New Roman"/>
                        <a:buNone/>
                      </a:pPr>
                      <a:r>
                        <a:t/>
                      </a:r>
                      <a:endParaRPr b="1" sz="2000" u="sng"/>
                    </a:p>
                    <a:p>
                      <a:pPr indent="0" lvl="0" marL="0" marR="0" rtl="0" algn="just">
                        <a:spcBef>
                          <a:spcPts val="0"/>
                        </a:spcBef>
                        <a:spcAft>
                          <a:spcPts val="0"/>
                        </a:spcAft>
                        <a:buClr>
                          <a:schemeClr val="dk1"/>
                        </a:buClr>
                        <a:buSzPts val="4400"/>
                        <a:buFont typeface="Times New Roman"/>
                        <a:buNone/>
                      </a:pPr>
                      <a:r>
                        <a:rPr lang="en-US" sz="3000">
                          <a:latin typeface="Arial"/>
                          <a:ea typeface="Arial"/>
                          <a:cs typeface="Arial"/>
                          <a:sym typeface="Arial"/>
                        </a:rPr>
                        <a:t>The health problem is the gap between an acceptable or desirable health status and the current status. At least half of the world’s population cannot obtain essential health services, according to a new report from the World Bank and WHO. And each year, large numbers of households are being pushed into poverty because they must pay for health care out of their own pockets.</a:t>
                      </a:r>
                      <a:endParaRPr sz="3000">
                        <a:latin typeface="Arial"/>
                        <a:ea typeface="Arial"/>
                        <a:cs typeface="Arial"/>
                        <a:sym typeface="Arial"/>
                      </a:endParaRPr>
                    </a:p>
                    <a:p>
                      <a:pPr indent="0" lvl="0" marL="0" marR="0" rtl="0" algn="just">
                        <a:spcBef>
                          <a:spcPts val="0"/>
                        </a:spcBef>
                        <a:spcAft>
                          <a:spcPts val="0"/>
                        </a:spcAft>
                        <a:buClr>
                          <a:schemeClr val="dk1"/>
                        </a:buClr>
                        <a:buSzPts val="4400"/>
                        <a:buFont typeface="Times New Roman"/>
                        <a:buNone/>
                      </a:pPr>
                      <a:r>
                        <a:t/>
                      </a:r>
                      <a:endParaRPr sz="3000">
                        <a:latin typeface="Arial"/>
                        <a:ea typeface="Arial"/>
                        <a:cs typeface="Arial"/>
                        <a:sym typeface="Arial"/>
                      </a:endParaRPr>
                    </a:p>
                    <a:p>
                      <a:pPr indent="0" lvl="0" marL="0" marR="0" rtl="0" algn="just">
                        <a:spcBef>
                          <a:spcPts val="0"/>
                        </a:spcBef>
                        <a:spcAft>
                          <a:spcPts val="0"/>
                        </a:spcAft>
                        <a:buClr>
                          <a:schemeClr val="dk1"/>
                        </a:buClr>
                        <a:buSzPts val="4400"/>
                        <a:buFont typeface="Times New Roman"/>
                        <a:buNone/>
                      </a:pPr>
                      <a:r>
                        <a:rPr lang="en-US" sz="3000">
                          <a:latin typeface="Arial"/>
                          <a:ea typeface="Arial"/>
                          <a:cs typeface="Arial"/>
                          <a:sym typeface="Arial"/>
                        </a:rPr>
                        <a:t>The main high-level sessions of the Forum take place tomorrow, Dec. 14, and will also feature an all-day “innovation showcase,” highlighting innovations driving progress in health systems around the world, and a celebratory public event in the evening. A commitment to action, called the Tokyo Declaration on Universal Health Coverage, will be released during the Forum’s closing ceremony.</a:t>
                      </a:r>
                      <a:endParaRPr sz="3000">
                        <a:latin typeface="Arial"/>
                        <a:ea typeface="Arial"/>
                        <a:cs typeface="Arial"/>
                        <a:sym typeface="Arial"/>
                      </a:endParaRPr>
                    </a:p>
                    <a:p>
                      <a:pPr indent="0" lvl="0" marL="0" marR="0" rtl="0" algn="just">
                        <a:spcBef>
                          <a:spcPts val="0"/>
                        </a:spcBef>
                        <a:spcAft>
                          <a:spcPts val="0"/>
                        </a:spcAft>
                        <a:buClr>
                          <a:schemeClr val="dk1"/>
                        </a:buClr>
                        <a:buSzPts val="4400"/>
                        <a:buFont typeface="Times New Roman"/>
                        <a:buNone/>
                      </a:pPr>
                      <a:r>
                        <a:t/>
                      </a:r>
                      <a:endParaRPr sz="3000">
                        <a:latin typeface="Arial"/>
                        <a:ea typeface="Arial"/>
                        <a:cs typeface="Arial"/>
                        <a:sym typeface="Arial"/>
                      </a:endParaRPr>
                    </a:p>
                    <a:p>
                      <a:pPr indent="0" lvl="0" marL="0" marR="0" rtl="0" algn="just">
                        <a:spcBef>
                          <a:spcPts val="0"/>
                        </a:spcBef>
                        <a:spcAft>
                          <a:spcPts val="0"/>
                        </a:spcAft>
                        <a:buClr>
                          <a:schemeClr val="dk1"/>
                        </a:buClr>
                        <a:buSzPts val="4400"/>
                        <a:buFont typeface="Times New Roman"/>
                        <a:buNone/>
                      </a:pPr>
                      <a:r>
                        <a:rPr lang="en-US" sz="3000">
                          <a:latin typeface="Arial"/>
                          <a:ea typeface="Arial"/>
                          <a:cs typeface="Arial"/>
                          <a:sym typeface="Arial"/>
                        </a:rPr>
                        <a:t>Our objective is to provide proper health care with re required prescription which makes it easy to provide the required assistance to the people below poverty line . It provides them will the generic medicines which helps to save money at the same time as they are getting treated</a:t>
                      </a:r>
                      <a:endParaRPr sz="3000">
                        <a:latin typeface="Arial"/>
                        <a:ea typeface="Arial"/>
                        <a:cs typeface="Arial"/>
                        <a:sym typeface="Arial"/>
                      </a:endParaRPr>
                    </a:p>
                    <a:p>
                      <a:pPr indent="0" lvl="0" marL="457200" marR="0" rtl="0" algn="just">
                        <a:spcBef>
                          <a:spcPts val="0"/>
                        </a:spcBef>
                        <a:spcAft>
                          <a:spcPts val="0"/>
                        </a:spcAft>
                        <a:buNone/>
                      </a:pPr>
                      <a:r>
                        <a:t/>
                      </a:r>
                      <a:endParaRPr i="1" sz="2800" u="none" cap="none" strike="noStrike"/>
                    </a:p>
                  </a:txBody>
                  <a:tcPr marT="0" marB="0" marR="114300" marL="114300"/>
                </a:tc>
              </a:tr>
            </a:tbl>
          </a:graphicData>
        </a:graphic>
      </p:graphicFrame>
      <p:graphicFrame>
        <p:nvGraphicFramePr>
          <p:cNvPr id="87" name="Google Shape;87;p10"/>
          <p:cNvGraphicFramePr/>
          <p:nvPr/>
        </p:nvGraphicFramePr>
        <p:xfrm>
          <a:off x="10747500" y="7013574"/>
          <a:ext cx="3000000" cy="3000000"/>
        </p:xfrm>
        <a:graphic>
          <a:graphicData uri="http://schemas.openxmlformats.org/drawingml/2006/table">
            <a:tbl>
              <a:tblPr>
                <a:noFill/>
                <a:tableStyleId>{717EF6A3-461A-4D3F-907E-C484E5101EF9}</a:tableStyleId>
              </a:tblPr>
              <a:tblGrid>
                <a:gridCol w="9505050"/>
              </a:tblGrid>
              <a:tr h="34107575">
                <a:tc>
                  <a:txBody>
                    <a:bodyPr/>
                    <a:lstStyle/>
                    <a:p>
                      <a:pPr indent="0" lvl="0" marL="0" marR="0" rtl="0" algn="l">
                        <a:spcBef>
                          <a:spcPts val="0"/>
                        </a:spcBef>
                        <a:spcAft>
                          <a:spcPts val="0"/>
                        </a:spcAft>
                        <a:buClr>
                          <a:schemeClr val="dk1"/>
                        </a:buClr>
                        <a:buSzPts val="4400"/>
                        <a:buFont typeface="Times New Roman"/>
                        <a:buNone/>
                      </a:pPr>
                      <a:r>
                        <a:rPr b="1" lang="en-US" sz="4400" u="none" cap="none" strike="noStrike"/>
                        <a:t>4.</a:t>
                      </a:r>
                      <a:r>
                        <a:rPr lang="en-US" sz="4400"/>
                        <a:t> </a:t>
                      </a:r>
                      <a:r>
                        <a:rPr b="1" lang="en-US" sz="4400" u="sng" cap="none" strike="noStrike"/>
                        <a:t>Implementation</a:t>
                      </a:r>
                      <a:endParaRPr b="1" sz="4400" u="sng" cap="none" strike="noStrike"/>
                    </a:p>
                    <a:p>
                      <a:pPr indent="0" lvl="0" marL="0" marR="0" rtl="0" algn="l">
                        <a:spcBef>
                          <a:spcPts val="0"/>
                        </a:spcBef>
                        <a:spcAft>
                          <a:spcPts val="0"/>
                        </a:spcAft>
                        <a:buClr>
                          <a:schemeClr val="dk1"/>
                        </a:buClr>
                        <a:buSzPts val="4400"/>
                        <a:buFont typeface="Times New Roman"/>
                        <a:buNone/>
                      </a:pPr>
                      <a:r>
                        <a:t/>
                      </a:r>
                      <a:endParaRPr b="1" sz="4400" u="sng"/>
                    </a:p>
                    <a:p>
                      <a:pPr indent="0" lvl="0" marL="0" marR="0" rtl="0" algn="l">
                        <a:spcBef>
                          <a:spcPts val="0"/>
                        </a:spcBef>
                        <a:spcAft>
                          <a:spcPts val="0"/>
                        </a:spcAft>
                        <a:buClr>
                          <a:schemeClr val="dk1"/>
                        </a:buClr>
                        <a:buSzPts val="4400"/>
                        <a:buFont typeface="Times New Roman"/>
                        <a:buNone/>
                      </a:pPr>
                      <a:r>
                        <a:rPr b="1" lang="en-US" sz="4400"/>
                        <a:t>                    </a:t>
                      </a:r>
                      <a:r>
                        <a:rPr lang="en-US" sz="4400"/>
                        <a:t>Architecture</a:t>
                      </a:r>
                      <a:endParaRPr sz="4400"/>
                    </a:p>
                    <a:p>
                      <a:pPr indent="0" lvl="0" marL="0" marR="0" rtl="0" algn="l">
                        <a:lnSpc>
                          <a:spcPct val="100000"/>
                        </a:lnSpc>
                        <a:spcBef>
                          <a:spcPts val="0"/>
                        </a:spcBef>
                        <a:spcAft>
                          <a:spcPts val="0"/>
                        </a:spcAft>
                        <a:buClr>
                          <a:schemeClr val="dk1"/>
                        </a:buClr>
                        <a:buSzPts val="3200"/>
                        <a:buFont typeface="Times New Roman"/>
                        <a:buNone/>
                      </a:pPr>
                      <a:r>
                        <a:t/>
                      </a:r>
                      <a:endParaRPr sz="3200" u="none" cap="none" strike="noStrike"/>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4400"/>
                        <a:buFont typeface="Times New Roman"/>
                        <a:buNone/>
                      </a:pPr>
                      <a:r>
                        <a:t/>
                      </a:r>
                      <a:endParaRPr b="1" sz="4400" u="none" cap="none" strike="noStrike">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4400"/>
                        <a:buFont typeface="Times New Roman"/>
                        <a:buNone/>
                      </a:pPr>
                      <a:r>
                        <a:rPr b="1" lang="en-US" sz="4400"/>
                        <a:t>                  </a:t>
                      </a:r>
                      <a:endParaRPr b="1" sz="4400"/>
                    </a:p>
                    <a:p>
                      <a:pPr indent="0" lvl="0" marL="0" rtl="0" algn="l">
                        <a:spcBef>
                          <a:spcPts val="0"/>
                        </a:spcBef>
                        <a:spcAft>
                          <a:spcPts val="0"/>
                        </a:spcAft>
                        <a:buClr>
                          <a:schemeClr val="dk1"/>
                        </a:buClr>
                        <a:buSzPts val="4400"/>
                        <a:buFont typeface="Times New Roman"/>
                        <a:buNone/>
                      </a:pPr>
                      <a:r>
                        <a:rPr b="1" lang="en-US" sz="4400"/>
                        <a:t>                     </a:t>
                      </a:r>
                      <a:r>
                        <a:rPr lang="en-US" sz="4400"/>
                        <a:t>patient side</a:t>
                      </a:r>
                      <a:endParaRPr sz="4400" u="none" cap="none" strike="noStrike">
                        <a:solidFill>
                          <a:schemeClr val="dk1"/>
                        </a:solidFill>
                      </a:endParaRPr>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rPr b="1" lang="en-US" sz="4400"/>
                        <a:t>                     </a:t>
                      </a:r>
                      <a:r>
                        <a:rPr lang="en-US" sz="4400"/>
                        <a:t>Doctor side</a:t>
                      </a:r>
                      <a:endParaRPr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l">
                        <a:spcBef>
                          <a:spcPts val="0"/>
                        </a:spcBef>
                        <a:spcAft>
                          <a:spcPts val="0"/>
                        </a:spcAft>
                        <a:buClr>
                          <a:schemeClr val="dk1"/>
                        </a:buClr>
                        <a:buSzPts val="4400"/>
                        <a:buFont typeface="Times New Roman"/>
                        <a:buNone/>
                      </a:pPr>
                      <a:r>
                        <a:t/>
                      </a:r>
                      <a:endParaRPr b="1" sz="4400"/>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sz="3200"/>
                    </a:p>
                    <a:p>
                      <a:pPr indent="0" lvl="0" marL="0" rtl="0" algn="l">
                        <a:spcBef>
                          <a:spcPts val="0"/>
                        </a:spcBef>
                        <a:spcAft>
                          <a:spcPts val="0"/>
                        </a:spcAft>
                        <a:buNone/>
                      </a:pPr>
                      <a:r>
                        <a:rPr b="1" lang="en-US" sz="4400"/>
                        <a:t>5. </a:t>
                      </a:r>
                      <a:r>
                        <a:rPr b="1" lang="en-US" sz="4400" u="sng"/>
                        <a:t>Results</a:t>
                      </a:r>
                      <a:endParaRPr b="1" sz="4400" u="sng"/>
                    </a:p>
                    <a:p>
                      <a:pPr indent="0" lvl="0" marL="0" rtl="0" algn="l">
                        <a:spcBef>
                          <a:spcPts val="0"/>
                        </a:spcBef>
                        <a:spcAft>
                          <a:spcPts val="0"/>
                        </a:spcAft>
                        <a:buNone/>
                      </a:pPr>
                      <a:r>
                        <a:t/>
                      </a:r>
                      <a:endParaRPr b="1" sz="4400" u="sng"/>
                    </a:p>
                    <a:p>
                      <a:pPr indent="0" lvl="0" marL="0" rtl="0" algn="l">
                        <a:spcBef>
                          <a:spcPts val="0"/>
                        </a:spcBef>
                        <a:spcAft>
                          <a:spcPts val="0"/>
                        </a:spcAft>
                        <a:buClr>
                          <a:schemeClr val="dk1"/>
                        </a:buClr>
                        <a:buFont typeface="Arial"/>
                        <a:buNone/>
                      </a:pPr>
                      <a:r>
                        <a:rPr lang="en-US" sz="4400"/>
                        <a:t>                     Home page</a:t>
                      </a:r>
                      <a:endParaRPr sz="4400"/>
                    </a:p>
                  </a:txBody>
                  <a:tcPr marT="0" marB="0" marR="114300" marL="114300"/>
                </a:tc>
              </a:tr>
            </a:tbl>
          </a:graphicData>
        </a:graphic>
      </p:graphicFrame>
      <p:graphicFrame>
        <p:nvGraphicFramePr>
          <p:cNvPr id="88" name="Google Shape;88;p10"/>
          <p:cNvGraphicFramePr/>
          <p:nvPr/>
        </p:nvGraphicFramePr>
        <p:xfrm>
          <a:off x="20366072" y="7002112"/>
          <a:ext cx="3000000" cy="3000000"/>
        </p:xfrm>
        <a:graphic>
          <a:graphicData uri="http://schemas.openxmlformats.org/drawingml/2006/table">
            <a:tbl>
              <a:tblPr>
                <a:noFill/>
                <a:tableStyleId>{717EF6A3-461A-4D3F-907E-C484E5101EF9}</a:tableStyleId>
              </a:tblPr>
              <a:tblGrid>
                <a:gridCol w="8959500"/>
              </a:tblGrid>
              <a:tr h="34047600">
                <a:tc>
                  <a:txBody>
                    <a:bodyPr/>
                    <a:lstStyle/>
                    <a:p>
                      <a:pPr indent="0" lvl="0" marL="0" rtl="0" algn="l">
                        <a:spcBef>
                          <a:spcPts val="0"/>
                        </a:spcBef>
                        <a:spcAft>
                          <a:spcPts val="0"/>
                        </a:spcAft>
                        <a:buClr>
                          <a:schemeClr val="dk1"/>
                        </a:buClr>
                        <a:buFont typeface="Arial"/>
                        <a:buNone/>
                      </a:pPr>
                      <a:r>
                        <a:t/>
                      </a:r>
                      <a:endParaRPr b="1" sz="60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rPr lang="en-US" sz="3600"/>
                        <a:t>         Prescribed medicines (Search list):</a:t>
                      </a:r>
                      <a:endParaRPr sz="3600">
                        <a:solidFill>
                          <a:schemeClr val="dk1"/>
                        </a:solidFill>
                      </a:endParaRPr>
                    </a:p>
                    <a:p>
                      <a:pPr indent="0" lvl="0" marL="0" marR="0" rtl="0" algn="l">
                        <a:spcBef>
                          <a:spcPts val="0"/>
                        </a:spcBef>
                        <a:spcAft>
                          <a:spcPts val="0"/>
                        </a:spcAft>
                        <a:buClr>
                          <a:schemeClr val="dk1"/>
                        </a:buClr>
                        <a:buSzPts val="6000"/>
                        <a:buFont typeface="Times New Roman"/>
                        <a:buNone/>
                      </a:pPr>
                      <a:r>
                        <a:t/>
                      </a:r>
                      <a:endParaRPr b="0"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rPr lang="en-US" sz="4200"/>
                        <a:t>            Book Appoinment page</a:t>
                      </a:r>
                      <a:endParaRPr sz="4200">
                        <a:solidFill>
                          <a:schemeClr val="dk1"/>
                        </a:solidFill>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6000"/>
                        <a:buFont typeface="Times New Roman"/>
                        <a:buNone/>
                      </a:pPr>
                      <a:r>
                        <a:t/>
                      </a:r>
                      <a:endParaRPr b="1" sz="6000"/>
                    </a:p>
                    <a:p>
                      <a:pPr indent="0" lvl="0" marL="0" marR="0" rtl="0" algn="l">
                        <a:spcBef>
                          <a:spcPts val="0"/>
                        </a:spcBef>
                        <a:spcAft>
                          <a:spcPts val="0"/>
                        </a:spcAft>
                        <a:buClr>
                          <a:schemeClr val="dk1"/>
                        </a:buClr>
                        <a:buSzPts val="6000"/>
                        <a:buFont typeface="Times New Roman"/>
                        <a:buNone/>
                      </a:pPr>
                      <a:r>
                        <a:t/>
                      </a:r>
                      <a:endParaRPr b="1" sz="6000"/>
                    </a:p>
                    <a:p>
                      <a:pPr indent="0" lvl="0" marL="0" marR="0" rtl="0" algn="l">
                        <a:spcBef>
                          <a:spcPts val="0"/>
                        </a:spcBef>
                        <a:spcAft>
                          <a:spcPts val="0"/>
                        </a:spcAft>
                        <a:buClr>
                          <a:schemeClr val="dk1"/>
                        </a:buClr>
                        <a:buSzPts val="6000"/>
                        <a:buFont typeface="Times New Roman"/>
                        <a:buNone/>
                      </a:pPr>
                      <a:r>
                        <a:t/>
                      </a:r>
                      <a:endParaRPr b="1" sz="6000"/>
                    </a:p>
                    <a:p>
                      <a:pPr indent="0" lvl="0" marL="0" marR="0" rtl="0" algn="l">
                        <a:spcBef>
                          <a:spcPts val="0"/>
                        </a:spcBef>
                        <a:spcAft>
                          <a:spcPts val="0"/>
                        </a:spcAft>
                        <a:buClr>
                          <a:schemeClr val="dk1"/>
                        </a:buClr>
                        <a:buSzPts val="6000"/>
                        <a:buFont typeface="Times New Roman"/>
                        <a:buNone/>
                      </a:pPr>
                      <a:r>
                        <a:rPr b="1" lang="en-US" sz="6000">
                          <a:solidFill>
                            <a:schemeClr val="dk1"/>
                          </a:solidFill>
                          <a:latin typeface="Times New Roman"/>
                          <a:ea typeface="Times New Roman"/>
                          <a:cs typeface="Times New Roman"/>
                          <a:sym typeface="Times New Roman"/>
                        </a:rPr>
                        <a:t>6. </a:t>
                      </a:r>
                      <a:r>
                        <a:rPr b="1" lang="en-US" sz="5300" u="sng">
                          <a:solidFill>
                            <a:schemeClr val="dk1"/>
                          </a:solidFill>
                          <a:latin typeface="Times New Roman"/>
                          <a:ea typeface="Times New Roman"/>
                          <a:cs typeface="Times New Roman"/>
                          <a:sym typeface="Times New Roman"/>
                        </a:rPr>
                        <a:t>Conclusion </a:t>
                      </a:r>
                      <a:endParaRPr b="1" sz="3000" u="sng"/>
                    </a:p>
                    <a:p>
                      <a:pPr indent="0" lvl="0" marL="0" marR="0" rtl="0" algn="l">
                        <a:spcBef>
                          <a:spcPts val="0"/>
                        </a:spcBef>
                        <a:spcAft>
                          <a:spcPts val="0"/>
                        </a:spcAft>
                        <a:buClr>
                          <a:schemeClr val="dk1"/>
                        </a:buClr>
                        <a:buSzPts val="6000"/>
                        <a:buFont typeface="Times New Roman"/>
                        <a:buNone/>
                      </a:pPr>
                      <a:r>
                        <a:t/>
                      </a:r>
                      <a:endParaRPr b="1" sz="3000" u="sng"/>
                    </a:p>
                    <a:p>
                      <a:pPr indent="0" lvl="0" marL="0" marR="0" rtl="0" algn="just">
                        <a:spcBef>
                          <a:spcPts val="0"/>
                        </a:spcBef>
                        <a:spcAft>
                          <a:spcPts val="0"/>
                        </a:spcAft>
                        <a:buClr>
                          <a:schemeClr val="dk1"/>
                        </a:buClr>
                        <a:buSzPts val="6000"/>
                        <a:buFont typeface="Times New Roman"/>
                        <a:buNone/>
                      </a:pPr>
                      <a:r>
                        <a:rPr lang="en-US" sz="3600"/>
                        <a:t>       Generic medicine gets a unanimous thumbs-up! This application will give the new proposed system of prescription. Generic medicine is just an alternative that patients can use for branded medicines. Everyone needs to be well informed and concerned about the quality of care. Everyone means patients and their families, consumer agents and advocates, health professionals, administrators of health plans and facilities, purchasers of healthcare services, and policymakers at all levels.</a:t>
                      </a:r>
                      <a:endParaRPr sz="3600"/>
                    </a:p>
                    <a:p>
                      <a:pPr indent="0" lvl="0" marL="0" marR="0" rtl="0" algn="l">
                        <a:spcBef>
                          <a:spcPts val="0"/>
                        </a:spcBef>
                        <a:spcAft>
                          <a:spcPts val="0"/>
                        </a:spcAft>
                        <a:buClr>
                          <a:schemeClr val="dk1"/>
                        </a:buClr>
                        <a:buSzPts val="6000"/>
                        <a:buFont typeface="Times New Roman"/>
                        <a:buNone/>
                      </a:pPr>
                      <a:r>
                        <a:t/>
                      </a:r>
                      <a:endParaRPr b="1" sz="5300" u="sng"/>
                    </a:p>
                    <a:p>
                      <a:pPr indent="0" lvl="0" marL="0" marR="0" rtl="0" algn="l">
                        <a:spcBef>
                          <a:spcPts val="0"/>
                        </a:spcBef>
                        <a:spcAft>
                          <a:spcPts val="0"/>
                        </a:spcAft>
                        <a:buClr>
                          <a:schemeClr val="dk1"/>
                        </a:buClr>
                        <a:buSzPts val="6000"/>
                        <a:buFont typeface="Times New Roman"/>
                        <a:buNone/>
                      </a:pPr>
                      <a:r>
                        <a:rPr b="1" lang="en-US" sz="5300"/>
                        <a:t>7.</a:t>
                      </a:r>
                      <a:r>
                        <a:rPr b="1" lang="en-US" sz="5300" u="sng"/>
                        <a:t>Future Scope</a:t>
                      </a:r>
                      <a:endParaRPr b="1" sz="2500" u="sng"/>
                    </a:p>
                    <a:p>
                      <a:pPr indent="0" lvl="0" marL="0" marR="0" rtl="0" algn="l">
                        <a:spcBef>
                          <a:spcPts val="0"/>
                        </a:spcBef>
                        <a:spcAft>
                          <a:spcPts val="0"/>
                        </a:spcAft>
                        <a:buClr>
                          <a:schemeClr val="dk1"/>
                        </a:buClr>
                        <a:buSzPts val="6000"/>
                        <a:buFont typeface="Times New Roman"/>
                        <a:buNone/>
                      </a:pPr>
                      <a:r>
                        <a:t/>
                      </a:r>
                      <a:endParaRPr b="1" sz="2500" u="sng"/>
                    </a:p>
                    <a:p>
                      <a:pPr indent="0" lvl="0" marL="0" marR="0" rtl="0" algn="just">
                        <a:spcBef>
                          <a:spcPts val="0"/>
                        </a:spcBef>
                        <a:spcAft>
                          <a:spcPts val="0"/>
                        </a:spcAft>
                        <a:buClr>
                          <a:schemeClr val="dk1"/>
                        </a:buClr>
                        <a:buSzPts val="6000"/>
                        <a:buFont typeface="Times New Roman"/>
                        <a:buNone/>
                      </a:pPr>
                      <a:r>
                        <a:rPr lang="en-US" sz="3900"/>
                        <a:t>This project is basically updating the manual chemist inventory system to an automated inventory system so that organizations can manage their records in an efficient and organized form</a:t>
                      </a:r>
                      <a:endParaRPr sz="3900"/>
                    </a:p>
                    <a:p>
                      <a:pPr indent="0" lvl="0" marL="0" marR="0" rtl="0" algn="l">
                        <a:spcBef>
                          <a:spcPts val="0"/>
                        </a:spcBef>
                        <a:spcAft>
                          <a:spcPts val="0"/>
                        </a:spcAft>
                        <a:buClr>
                          <a:schemeClr val="dk1"/>
                        </a:buClr>
                        <a:buSzPts val="6000"/>
                        <a:buFont typeface="Times New Roman"/>
                        <a:buNone/>
                      </a:pPr>
                      <a:r>
                        <a:t/>
                      </a:r>
                      <a:endParaRPr b="1" sz="5300" u="sng"/>
                    </a:p>
                    <a:p>
                      <a:pPr indent="0" lvl="0" marL="0" marR="0" rtl="0" algn="just">
                        <a:spcBef>
                          <a:spcPts val="0"/>
                        </a:spcBef>
                        <a:spcAft>
                          <a:spcPts val="0"/>
                        </a:spcAft>
                        <a:buNone/>
                      </a:pPr>
                      <a:r>
                        <a:t/>
                      </a:r>
                      <a:endParaRPr b="1" sz="4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4400"/>
                        <a:buFont typeface="Times New Roman"/>
                        <a:buNone/>
                      </a:pPr>
                      <a:r>
                        <a:rPr b="1" lang="en-US" sz="4500" u="sng">
                          <a:solidFill>
                            <a:srgbClr val="000000"/>
                          </a:solidFill>
                          <a:latin typeface="Times New Roman"/>
                          <a:ea typeface="Times New Roman"/>
                          <a:cs typeface="Times New Roman"/>
                          <a:sym typeface="Times New Roman"/>
                        </a:rPr>
                        <a:t>References</a:t>
                      </a:r>
                      <a:r>
                        <a:rPr lang="en-US" sz="3200" u="none" strike="noStrike"/>
                        <a:t> </a:t>
                      </a:r>
                      <a:endParaRPr sz="3200" u="none" strike="noStrike"/>
                    </a:p>
                    <a:p>
                      <a:pPr indent="0" lvl="0" marL="0" marR="0" rtl="0" algn="l">
                        <a:spcBef>
                          <a:spcPts val="0"/>
                        </a:spcBef>
                        <a:spcAft>
                          <a:spcPts val="0"/>
                        </a:spcAft>
                        <a:buClr>
                          <a:srgbClr val="000000"/>
                        </a:buClr>
                        <a:buSzPts val="4400"/>
                        <a:buFont typeface="Times New Roman"/>
                        <a:buNone/>
                      </a:pPr>
                      <a:r>
                        <a:rPr lang="en-US" sz="3200"/>
                        <a:t>[1] R Development Core Team, “A Language and Environment for Statistical Computing,” Vienna, Austria, ISBN 3-900051-07-0.</a:t>
                      </a:r>
                      <a:endParaRPr sz="3200"/>
                    </a:p>
                    <a:p>
                      <a:pPr indent="0" lvl="0" marL="0" marR="0" rtl="0" algn="l">
                        <a:spcBef>
                          <a:spcPts val="0"/>
                        </a:spcBef>
                        <a:spcAft>
                          <a:spcPts val="0"/>
                        </a:spcAft>
                        <a:buClr>
                          <a:srgbClr val="000000"/>
                        </a:buClr>
                        <a:buSzPts val="4400"/>
                        <a:buFont typeface="Times New Roman"/>
                        <a:buNone/>
                      </a:pPr>
                      <a:r>
                        <a:rPr lang="en-US" sz="3200"/>
                        <a:t>[2] Hipp, R, et. al. (2015). SQLite (Version 3.8.10.2) [Computer software]. SQLite Development Team. Retrieved June 15, 2015. </a:t>
                      </a:r>
                      <a:endParaRPr sz="3200"/>
                    </a:p>
                    <a:p>
                      <a:pPr indent="0" lvl="0" marL="0" marR="0" rtl="0" algn="l">
                        <a:spcBef>
                          <a:spcPts val="0"/>
                        </a:spcBef>
                        <a:spcAft>
                          <a:spcPts val="0"/>
                        </a:spcAft>
                        <a:buClr>
                          <a:srgbClr val="000000"/>
                        </a:buClr>
                        <a:buSzPts val="4400"/>
                        <a:buFont typeface="Times New Roman"/>
                        <a:buNone/>
                      </a:pPr>
                      <a:r>
                        <a:rPr lang="en-US" sz="3200"/>
                        <a:t>[3] David Flangan ,”JavaScript: The Defintive Guide “,3rd O'Reilly &amp; Associates, Inc. Sebastopol, CA, USA ©1998 ISBN:1565923928</a:t>
                      </a:r>
                      <a:endParaRPr sz="3200"/>
                    </a:p>
                    <a:p>
                      <a:pPr indent="0" lvl="0" marL="0" marR="0" rtl="0" algn="ctr">
                        <a:lnSpc>
                          <a:spcPct val="115000"/>
                        </a:lnSpc>
                        <a:spcBef>
                          <a:spcPts val="0"/>
                        </a:spcBef>
                        <a:spcAft>
                          <a:spcPts val="0"/>
                        </a:spcAft>
                        <a:buNone/>
                      </a:pPr>
                      <a:r>
                        <a:t/>
                      </a:r>
                      <a:endParaRPr sz="1100">
                        <a:latin typeface="Calibri"/>
                        <a:ea typeface="Calibri"/>
                        <a:cs typeface="Calibri"/>
                        <a:sym typeface="Calibri"/>
                      </a:endParaRPr>
                    </a:p>
                  </a:txBody>
                  <a:tcPr marT="0" marB="0" marR="114300" marL="114300"/>
                </a:tc>
              </a:tr>
            </a:tbl>
          </a:graphicData>
        </a:graphic>
      </p:graphicFrame>
      <p:sp>
        <p:nvSpPr>
          <p:cNvPr id="89" name="Google Shape;89;p10"/>
          <p:cNvSpPr/>
          <p:nvPr/>
        </p:nvSpPr>
        <p:spPr>
          <a:xfrm>
            <a:off x="409538" y="287223"/>
            <a:ext cx="29504566" cy="3023082"/>
          </a:xfrm>
          <a:prstGeom prst="rect">
            <a:avLst/>
          </a:prstGeom>
          <a:solidFill>
            <a:srgbClr val="1F76BB"/>
          </a:solidFill>
          <a:ln>
            <a:noFill/>
          </a:ln>
        </p:spPr>
        <p:txBody>
          <a:bodyPr anchorCtr="0" anchor="t" bIns="14000" lIns="28025" spcFirstLastPara="1" rIns="28025" wrap="square" tIns="14000">
            <a:noAutofit/>
          </a:bodyPr>
          <a:lstStyle/>
          <a:p>
            <a:pPr indent="0" lvl="0" marL="0" marR="0" rtl="0" algn="l">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lt1"/>
                </a:solidFill>
                <a:latin typeface="Quattrocento Sans"/>
                <a:ea typeface="Quattrocento Sans"/>
                <a:cs typeface="Quattrocento Sans"/>
                <a:sym typeface="Quattrocento Sans"/>
              </a:rPr>
              <a:t>		                                            </a:t>
            </a:r>
            <a:r>
              <a:rPr lang="en-US" sz="7200">
                <a:solidFill>
                  <a:schemeClr val="lt1"/>
                </a:solidFill>
                <a:latin typeface="Quattrocento Sans"/>
                <a:ea typeface="Quattrocento Sans"/>
                <a:cs typeface="Quattrocento Sans"/>
                <a:sym typeface="Quattrocento Sans"/>
              </a:rPr>
              <a:t>			                </a:t>
            </a:r>
            <a:r>
              <a:rPr b="1" lang="en-US" sz="8000">
                <a:solidFill>
                  <a:schemeClr val="lt1"/>
                </a:solidFill>
                <a:latin typeface="Quattrocento Sans"/>
                <a:ea typeface="Quattrocento Sans"/>
                <a:cs typeface="Quattrocento Sans"/>
                <a:sym typeface="Quattrocento Sans"/>
              </a:rPr>
              <a:t>Department of Information Technology</a:t>
            </a:r>
            <a:endParaRPr b="1"/>
          </a:p>
          <a:p>
            <a:pPr indent="0" lvl="0" marL="7315200" marR="0" rtl="0" algn="l">
              <a:spcBef>
                <a:spcPts val="0"/>
              </a:spcBef>
              <a:spcAft>
                <a:spcPts val="0"/>
              </a:spcAft>
              <a:buNone/>
            </a:pPr>
            <a:r>
              <a:rPr b="1" lang="en-US" sz="8000">
                <a:solidFill>
                  <a:schemeClr val="lt1"/>
                </a:solidFill>
                <a:latin typeface="Quattrocento Sans"/>
                <a:ea typeface="Quattrocento Sans"/>
                <a:cs typeface="Quattrocento Sans"/>
                <a:sym typeface="Quattrocento Sans"/>
              </a:rPr>
              <a:t>BE</a:t>
            </a:r>
            <a:r>
              <a:rPr b="1" lang="en-US" sz="8000">
                <a:solidFill>
                  <a:schemeClr val="lt1"/>
                </a:solidFill>
                <a:latin typeface="Quattrocento Sans"/>
                <a:ea typeface="Quattrocento Sans"/>
                <a:cs typeface="Quattrocento Sans"/>
                <a:sym typeface="Quattrocento Sans"/>
              </a:rPr>
              <a:t> Project Poster Academic Year 2021-22</a:t>
            </a:r>
            <a:endParaRPr b="1"/>
          </a:p>
        </p:txBody>
      </p:sp>
      <p:pic>
        <p:nvPicPr>
          <p:cNvPr id="90" name="Google Shape;90;p10"/>
          <p:cNvPicPr preferRelativeResize="0"/>
          <p:nvPr/>
        </p:nvPicPr>
        <p:blipFill rotWithShape="1">
          <a:blip r:embed="rId3">
            <a:alphaModFix/>
          </a:blip>
          <a:srcRect b="0" l="0" r="0" t="0"/>
          <a:stretch/>
        </p:blipFill>
        <p:spPr>
          <a:xfrm>
            <a:off x="810395" y="643108"/>
            <a:ext cx="3960440" cy="2494483"/>
          </a:xfrm>
          <a:prstGeom prst="rect">
            <a:avLst/>
          </a:prstGeom>
          <a:noFill/>
          <a:ln>
            <a:noFill/>
          </a:ln>
        </p:spPr>
      </p:pic>
      <p:pic>
        <p:nvPicPr>
          <p:cNvPr id="91" name="Google Shape;91;p10"/>
          <p:cNvPicPr preferRelativeResize="0"/>
          <p:nvPr/>
        </p:nvPicPr>
        <p:blipFill>
          <a:blip r:embed="rId4">
            <a:alphaModFix/>
          </a:blip>
          <a:stretch>
            <a:fillRect/>
          </a:stretch>
        </p:blipFill>
        <p:spPr>
          <a:xfrm>
            <a:off x="11041050" y="9144925"/>
            <a:ext cx="8959475" cy="6150902"/>
          </a:xfrm>
          <a:prstGeom prst="rect">
            <a:avLst/>
          </a:prstGeom>
          <a:noFill/>
          <a:ln>
            <a:noFill/>
          </a:ln>
        </p:spPr>
      </p:pic>
      <p:pic>
        <p:nvPicPr>
          <p:cNvPr id="92" name="Google Shape;92;p10"/>
          <p:cNvPicPr preferRelativeResize="0"/>
          <p:nvPr/>
        </p:nvPicPr>
        <p:blipFill rotWithShape="1">
          <a:blip r:embed="rId5">
            <a:alphaModFix/>
          </a:blip>
          <a:srcRect b="31328" l="0" r="48453" t="0"/>
          <a:stretch/>
        </p:blipFill>
        <p:spPr>
          <a:xfrm>
            <a:off x="11104588" y="17096775"/>
            <a:ext cx="8832400" cy="4907825"/>
          </a:xfrm>
          <a:prstGeom prst="rect">
            <a:avLst/>
          </a:prstGeom>
          <a:noFill/>
          <a:ln>
            <a:noFill/>
          </a:ln>
        </p:spPr>
      </p:pic>
      <p:pic>
        <p:nvPicPr>
          <p:cNvPr id="93" name="Google Shape;93;p10"/>
          <p:cNvPicPr preferRelativeResize="0"/>
          <p:nvPr/>
        </p:nvPicPr>
        <p:blipFill rotWithShape="1">
          <a:blip r:embed="rId6">
            <a:alphaModFix/>
          </a:blip>
          <a:srcRect b="21067" l="0" r="41752" t="0"/>
          <a:stretch/>
        </p:blipFill>
        <p:spPr>
          <a:xfrm>
            <a:off x="11151725" y="23805550"/>
            <a:ext cx="8738137" cy="5182225"/>
          </a:xfrm>
          <a:prstGeom prst="rect">
            <a:avLst/>
          </a:prstGeom>
          <a:noFill/>
          <a:ln>
            <a:noFill/>
          </a:ln>
        </p:spPr>
      </p:pic>
      <p:pic>
        <p:nvPicPr>
          <p:cNvPr id="94" name="Google Shape;94;p10"/>
          <p:cNvPicPr preferRelativeResize="0"/>
          <p:nvPr/>
        </p:nvPicPr>
        <p:blipFill>
          <a:blip r:embed="rId7">
            <a:alphaModFix/>
          </a:blip>
          <a:stretch>
            <a:fillRect/>
          </a:stretch>
        </p:blipFill>
        <p:spPr>
          <a:xfrm>
            <a:off x="11151725" y="33035875"/>
            <a:ext cx="8738125" cy="6765750"/>
          </a:xfrm>
          <a:prstGeom prst="rect">
            <a:avLst/>
          </a:prstGeom>
          <a:noFill/>
          <a:ln>
            <a:noFill/>
          </a:ln>
        </p:spPr>
      </p:pic>
      <p:pic>
        <p:nvPicPr>
          <p:cNvPr id="95" name="Google Shape;95;p10"/>
          <p:cNvPicPr preferRelativeResize="0"/>
          <p:nvPr/>
        </p:nvPicPr>
        <p:blipFill>
          <a:blip r:embed="rId8">
            <a:alphaModFix/>
          </a:blip>
          <a:stretch>
            <a:fillRect/>
          </a:stretch>
        </p:blipFill>
        <p:spPr>
          <a:xfrm>
            <a:off x="20653350" y="8676900"/>
            <a:ext cx="8393199" cy="5182225"/>
          </a:xfrm>
          <a:prstGeom prst="rect">
            <a:avLst/>
          </a:prstGeom>
          <a:noFill/>
          <a:ln>
            <a:noFill/>
          </a:ln>
        </p:spPr>
      </p:pic>
      <p:pic>
        <p:nvPicPr>
          <p:cNvPr id="96" name="Google Shape;96;p10"/>
          <p:cNvPicPr preferRelativeResize="0"/>
          <p:nvPr/>
        </p:nvPicPr>
        <p:blipFill>
          <a:blip r:embed="rId9">
            <a:alphaModFix/>
          </a:blip>
          <a:stretch>
            <a:fillRect/>
          </a:stretch>
        </p:blipFill>
        <p:spPr>
          <a:xfrm>
            <a:off x="20653350" y="15753150"/>
            <a:ext cx="8393199" cy="456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