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Barlow"/>
      <p:regular r:id="rId11"/>
    </p:embeddedFont>
    <p:embeddedFont>
      <p:font typeface="Barlow"/>
      <p:regular r:id="rId12"/>
    </p:embeddedFont>
    <p:embeddedFont>
      <p:font typeface="Barlow"/>
      <p:regular r:id="rId13"/>
    </p:embeddedFont>
    <p:embeddedFont>
      <p:font typeface="Barlow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25099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Building Your Digital Forensic Workstation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001333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powerful digital forensic workstation forms the backbone of effective investigations. You'll need specific hardware to handle complex analysis tasks.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5285184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right setup ensures you can process evidence efficiently and maintain case integrity.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8512" y="701635"/>
            <a:ext cx="7739777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Essential Forensic Resource Links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188512" y="2322195"/>
            <a:ext cx="451366" cy="451366"/>
          </a:xfrm>
          <a:prstGeom prst="roundRect">
            <a:avLst>
              <a:gd name="adj" fmla="val 66669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782" y="2349877"/>
            <a:ext cx="316706" cy="3958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40379" y="2391132"/>
            <a:ext cx="263961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Blue Cape Security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6840379" y="2841308"/>
            <a:ext cx="7087910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Comprehensive guides for forensic workstation setup and configuration.</a:t>
            </a:r>
            <a:endParaRPr lang="en-US" sz="1550" dirty="0"/>
          </a:p>
        </p:txBody>
      </p:sp>
      <p:sp>
        <p:nvSpPr>
          <p:cNvPr id="8" name="Shape 4"/>
          <p:cNvSpPr/>
          <p:nvPr/>
        </p:nvSpPr>
        <p:spPr>
          <a:xfrm>
            <a:off x="6188512" y="3884414"/>
            <a:ext cx="451366" cy="451366"/>
          </a:xfrm>
          <a:prstGeom prst="roundRect">
            <a:avLst>
              <a:gd name="adj" fmla="val 66669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782" y="3912096"/>
            <a:ext cx="316706" cy="39588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40379" y="3953351"/>
            <a:ext cx="287202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Exterro Knowledge Base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6840379" y="4403527"/>
            <a:ext cx="7087910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Detailed hardware considerations and compatibility information.</a:t>
            </a:r>
            <a:endParaRPr lang="en-US" sz="1550" dirty="0"/>
          </a:p>
        </p:txBody>
      </p:sp>
      <p:sp>
        <p:nvSpPr>
          <p:cNvPr id="12" name="Shape 7"/>
          <p:cNvSpPr/>
          <p:nvPr/>
        </p:nvSpPr>
        <p:spPr>
          <a:xfrm>
            <a:off x="6188512" y="5125641"/>
            <a:ext cx="451366" cy="451366"/>
          </a:xfrm>
          <a:prstGeom prst="roundRect">
            <a:avLst>
              <a:gd name="adj" fmla="val 66669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82" y="5153323"/>
            <a:ext cx="316706" cy="39588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40379" y="5194578"/>
            <a:ext cx="263961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SEARCH.org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6840379" y="5644753"/>
            <a:ext cx="7087910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Authoritative documentation on component specifications and standards.</a:t>
            </a:r>
            <a:endParaRPr lang="en-US" sz="1550" dirty="0"/>
          </a:p>
        </p:txBody>
      </p:sp>
      <p:sp>
        <p:nvSpPr>
          <p:cNvPr id="16" name="Shape 10"/>
          <p:cNvSpPr/>
          <p:nvPr/>
        </p:nvSpPr>
        <p:spPr>
          <a:xfrm>
            <a:off x="6188512" y="6687860"/>
            <a:ext cx="451366" cy="451366"/>
          </a:xfrm>
          <a:prstGeom prst="roundRect">
            <a:avLst>
              <a:gd name="adj" fmla="val 66669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782" y="6715542"/>
            <a:ext cx="316706" cy="39588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840379" y="6756797"/>
            <a:ext cx="263961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ForensicFocus Forums</a:t>
            </a:r>
            <a:endParaRPr lang="en-US" sz="2050" dirty="0"/>
          </a:p>
        </p:txBody>
      </p:sp>
      <p:sp>
        <p:nvSpPr>
          <p:cNvPr id="19" name="Text 12"/>
          <p:cNvSpPr/>
          <p:nvPr/>
        </p:nvSpPr>
        <p:spPr>
          <a:xfrm>
            <a:off x="6840379" y="7206972"/>
            <a:ext cx="7087910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Community expertise for troubleshooting and advanced techniques.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83974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Virtual Machine Setup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709" y="1877378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2861" y="209395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Install Hypervisor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52861" y="2580084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Download and install VirtualBox as your foundation.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709" y="3177302"/>
            <a:ext cx="1083231" cy="16127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2861" y="33938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Create Windows VM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52861" y="3880009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up Windows Server 2019 Essentials as your base environment.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4790003"/>
            <a:ext cx="1083231" cy="1299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52861" y="50065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Allocate Resources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52861" y="5492710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Assign at least 16GB RAM and 4+ CPU cores.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6089928"/>
            <a:ext cx="1083231" cy="129992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52861" y="63065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Configure Network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652861" y="6792635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up isolated network access for secure analysis.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6942"/>
            <a:ext cx="1001339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Essential Forensic Software Installation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44635" y="28692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Enable WSL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355419"/>
            <a:ext cx="393704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Windows Subsystem for Linux with Ubuntu.</a:t>
            </a:r>
            <a:endParaRPr lang="en-US" sz="17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290" y="3170813"/>
            <a:ext cx="324088" cy="4051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4932" y="28692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Open-Source Tools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4932" y="3355419"/>
            <a:ext cx="39371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 Autopsy, Volatility, and other core analysis tools.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308" y="3561457"/>
            <a:ext cx="324088" cy="4051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4932" y="53266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Specialized Suites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4932" y="5812750"/>
            <a:ext cx="39371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dedicated tools for specific investigation types.</a:t>
            </a:r>
            <a:endParaRPr lang="en-US" sz="17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6664" y="5799475"/>
            <a:ext cx="324088" cy="40517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44635" y="53266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Evidence Protection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8309" y="5812750"/>
            <a:ext cx="393704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Configure write-blockers and acquisition tools.</a:t>
            </a:r>
            <a:endParaRPr lang="en-US" sz="17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646" y="5408831"/>
            <a:ext cx="324088" cy="4051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2025-06-01T15:47:29Z</dcterms:created>
  <dcterms:modified xsi:type="dcterms:W3CDTF">2025-06-01T15:47:30Z</dcterms:modified>
</cp:coreProperties>
</file>