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78" r:id="rId3"/>
    <p:sldId id="279" r:id="rId4"/>
    <p:sldId id="280" r:id="rId5"/>
    <p:sldId id="294" r:id="rId6"/>
    <p:sldId id="281" r:id="rId7"/>
    <p:sldId id="292" r:id="rId8"/>
    <p:sldId id="296" r:id="rId9"/>
    <p:sldId id="295" r:id="rId10"/>
    <p:sldId id="305"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09" autoAdjust="0"/>
  </p:normalViewPr>
  <p:slideViewPr>
    <p:cSldViewPr snapToGrid="0" snapToObjects="1">
      <p:cViewPr varScale="1">
        <p:scale>
          <a:sx n="87" d="100"/>
          <a:sy n="87" d="100"/>
        </p:scale>
        <p:origin x="51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endParaRPr lang="en-US"/>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7505" y="313055"/>
            <a:ext cx="6396355" cy="1225550"/>
          </a:xfrm>
        </p:spPr>
        <p:txBody>
          <a:bodyPr/>
          <a:lstStyle/>
          <a:p>
            <a:r>
              <a:rPr lang="en-US" dirty="0" err="1"/>
              <a:t>paraphrase </a:t>
            </a:r>
            <a:br>
              <a:rPr lang="en-US" dirty="0" err="1"/>
            </a:br>
            <a:r>
              <a:rPr lang="en-US" dirty="0" err="1"/>
              <a:t>transformation</a:t>
            </a:r>
            <a:br>
              <a:rPr lang="en-US" dirty="0"/>
            </a:br>
            <a:endParaRPr lang="en-US" dirty="0"/>
          </a:p>
        </p:txBody>
      </p:sp>
      <p:sp>
        <p:nvSpPr>
          <p:cNvPr id="3" name="Subtitle 2"/>
          <p:cNvSpPr>
            <a:spLocks noGrp="1"/>
          </p:cNvSpPr>
          <p:nvPr>
            <p:ph type="subTitle" idx="1"/>
          </p:nvPr>
        </p:nvSpPr>
        <p:spPr>
          <a:xfrm>
            <a:off x="4349496" y="2989385"/>
            <a:ext cx="3493008" cy="1373387"/>
          </a:xfrm>
        </p:spPr>
        <p:txBody>
          <a:bodyPr/>
          <a:lstStyle/>
          <a:p>
            <a:r>
              <a:rPr lang="en-US" dirty="0" err="1">
                <a:latin typeface="SansSerif" panose="00000400000000000000" charset="0"/>
                <a:cs typeface="SansSerif" panose="00000400000000000000" charset="0"/>
              </a:rPr>
              <a:t>Priyank Gajra 22</a:t>
            </a:r>
            <a:endParaRPr lang="en-US" dirty="0" err="1">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Tanay Guram 29</a:t>
            </a:r>
            <a:endParaRPr lang="en-US" dirty="0">
              <a:latin typeface="SansSerif" panose="00000400000000000000" charset="0"/>
              <a:cs typeface="SansSerif" panose="000004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398467"/>
            <a:ext cx="5693664" cy="768096"/>
          </a:xfrm>
        </p:spPr>
        <p:txBody>
          <a:bodyPr/>
          <a:lstStyle/>
          <a:p>
            <a:r>
              <a:rPr lang="en-US" dirty="0">
                <a:latin typeface="Arial Black" panose="020B0A04020102020204" pitchFamily="34" charset="0"/>
                <a:ea typeface="Arial Regular" pitchFamily="34" charset="-122"/>
                <a:cs typeface="Arial Black" panose="020B0A04020102020204" pitchFamily="34" charset="0"/>
              </a:rPr>
              <a:t>Road Map</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615463" y="1433146"/>
            <a:ext cx="8027376" cy="4459654"/>
          </a:xfrm>
        </p:spPr>
        <p:txBody>
          <a:bodyPr/>
          <a:lstStyle/>
          <a:p>
            <a:r>
              <a:rPr lang="en-US" dirty="0">
                <a:latin typeface="SansSerif" panose="00000400000000000000" charset="0"/>
                <a:cs typeface="SansSerif" panose="00000400000000000000" charset="0"/>
              </a:rPr>
              <a:t>Introduction​</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Objective</a:t>
            </a:r>
            <a:endParaRPr lang="en-US" dirty="0">
              <a:latin typeface="SansSerif" panose="00000400000000000000" charset="0"/>
              <a:cs typeface="SansSerif" panose="00000400000000000000" charset="0"/>
            </a:endParaRPr>
          </a:p>
          <a:p>
            <a:r>
              <a:rPr lang="en-US" sz="2400" dirty="0">
                <a:solidFill>
                  <a:schemeClr val="accent6"/>
                </a:solidFill>
                <a:latin typeface="SansSerif" panose="00000400000000000000" charset="0"/>
                <a:cs typeface="SansSerif" panose="00000400000000000000" charset="0"/>
              </a:rPr>
              <a:t>Implementation  details</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Methodology</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​Conclusion</a:t>
            </a:r>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528" y="209931"/>
            <a:ext cx="6766560" cy="768096"/>
          </a:xfrm>
        </p:spPr>
        <p:txBody>
          <a:bodyPr/>
          <a:lstStyle/>
          <a:p>
            <a:r>
              <a:rPr lang="en-US" dirty="0"/>
              <a:t>Introduction</a:t>
            </a:r>
            <a:endParaRPr lang="en-US" dirty="0"/>
          </a:p>
        </p:txBody>
      </p:sp>
      <p:sp>
        <p:nvSpPr>
          <p:cNvPr id="3" name="Content Placeholder 2"/>
          <p:cNvSpPr>
            <a:spLocks noGrp="1"/>
          </p:cNvSpPr>
          <p:nvPr>
            <p:ph idx="1"/>
          </p:nvPr>
        </p:nvSpPr>
        <p:spPr>
          <a:xfrm>
            <a:off x="4224606" y="1083994"/>
            <a:ext cx="7043342" cy="2784426"/>
          </a:xfrm>
        </p:spPr>
        <p:txBody>
          <a:bodyPr/>
          <a:lstStyle/>
          <a:p>
            <a:pPr algn="l"/>
            <a:r>
              <a:rPr lang="en-US" sz="2400" dirty="0">
                <a:latin typeface="SansSerif" panose="00000400000000000000" charset="0"/>
                <a:cs typeface="SansSerif" panose="00000400000000000000" charset="0"/>
              </a:rPr>
              <a:t>Most of the time, new bloggers don’t have enough budget to hire an experienced writer. Therefore, they are looking for different solutions that can help them in saving both money and time. Currently, the best solution for them is the usage of online paraphrasers.</a:t>
            </a:r>
            <a:endParaRPr lang="en-US" sz="2400" dirty="0">
              <a:latin typeface="SansSerif" panose="00000400000000000000" charset="0"/>
              <a:cs typeface="SansSerif" panose="00000400000000000000" charset="0"/>
            </a:endParaRPr>
          </a:p>
          <a:p>
            <a:pPr algn="l"/>
            <a:endParaRPr lang="en-US" sz="2400" dirty="0">
              <a:latin typeface="SansSerif" panose="00000400000000000000" charset="0"/>
              <a:cs typeface="SansSerif" panose="00000400000000000000" charset="0"/>
            </a:endParaRPr>
          </a:p>
          <a:p>
            <a:pPr algn="l"/>
            <a:r>
              <a:rPr lang="en-US" sz="2400" dirty="0">
                <a:latin typeface="SansSerif" panose="00000400000000000000" charset="0"/>
                <a:cs typeface="SansSerif" panose="00000400000000000000" charset="0"/>
              </a:rPr>
              <a:t>The paraphraser is the online paraphrasing tool that can help bloggers in rewriting the articles within seconds.</a:t>
            </a:r>
            <a:endParaRPr lang="en-US" sz="2400" dirty="0">
              <a:latin typeface="SansSerif" panose="00000400000000000000" charset="0"/>
              <a:cs typeface="SansSerif" panose="00000400000000000000"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lstStyle/>
          <a:p>
            <a:r>
              <a:rPr lang="en-US" sz="2400" dirty="0">
                <a:latin typeface="SansSerif" panose="00000400000000000000" charset="0"/>
                <a:cs typeface="SansSerif" panose="00000400000000000000" charset="0"/>
              </a:rPr>
              <a:t>Paraphrasers rewrites the given text by using advanced AI technologies while keeping the actual idea of the content. These online tools are best for students, writers, bloggers, and anyone who is just starting a new blog with a low budget.</a:t>
            </a:r>
            <a:endParaRPr lang="en-US" sz="2400" dirty="0">
              <a:latin typeface="SansSerif" panose="00000400000000000000" charset="0"/>
              <a:cs typeface="SansSerif" panose="00000400000000000000"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cs typeface="Arial Black" panose="020B0A04020102020204" pitchFamily="34" charset="0"/>
              </a:rPr>
              <a:t>Implementation</a:t>
            </a:r>
            <a:br>
              <a:rPr lang="en-US" sz="4400" b="1" dirty="0">
                <a:solidFill>
                  <a:schemeClr val="accent6"/>
                </a:solidFill>
                <a:latin typeface="Arial Black" panose="020B0A04020102020204" pitchFamily="34" charset="0"/>
                <a:cs typeface="Arial Black" panose="020B0A04020102020204" pitchFamily="34" charset="0"/>
              </a:rPr>
            </a:br>
            <a:r>
              <a:rPr lang="en-US" sz="4400" b="1" dirty="0">
                <a:solidFill>
                  <a:schemeClr val="accent6"/>
                </a:solidFill>
                <a:latin typeface="Arial Black" panose="020B0A04020102020204" pitchFamily="34" charset="0"/>
                <a:cs typeface="Arial Black" panose="020B0A04020102020204" pitchFamily="34" charset="0"/>
              </a:rPr>
              <a:t>details</a:t>
            </a:r>
            <a:endParaRPr lang="en-US" sz="4400" b="1" dirty="0">
              <a:solidFill>
                <a:schemeClr val="accent6"/>
              </a:solidFill>
              <a:latin typeface="Arial Black" panose="020B0A04020102020204" pitchFamily="34" charset="0"/>
              <a:cs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92" y="835270"/>
            <a:ext cx="5011616" cy="685800"/>
          </a:xfrm>
        </p:spPr>
        <p:txBody>
          <a:bodyPr/>
          <a:lstStyle/>
          <a:p>
            <a:r>
              <a:rPr lang="en-US" dirty="0"/>
              <a:t>Technology </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 name="Content Placeholder 2"/>
          <p:cNvSpPr>
            <a:spLocks noGrp="1"/>
          </p:cNvSpPr>
          <p:nvPr>
            <p:ph idx="1"/>
          </p:nvPr>
        </p:nvSpPr>
        <p:spPr>
          <a:xfrm>
            <a:off x="1148276" y="1738650"/>
            <a:ext cx="7028570" cy="2700528"/>
          </a:xfrm>
        </p:spPr>
        <p:txBody>
          <a:bodyPr/>
          <a:lstStyle/>
          <a:p>
            <a:pPr>
              <a:lnSpc>
                <a:spcPct val="150000"/>
              </a:lnSpc>
            </a:pPr>
            <a:r>
              <a:rPr lang="en-US" sz="2400" dirty="0">
                <a:latin typeface="SansSerif" panose="00000400000000000000" charset="0"/>
                <a:cs typeface="SansSerif" panose="00000400000000000000" charset="0"/>
              </a:rPr>
              <a:t>Google Colab – </a:t>
            </a:r>
            <a:r>
              <a:rPr lang="en-US" sz="2400" dirty="0" err="1">
                <a:latin typeface="SansSerif" panose="00000400000000000000" charset="0"/>
                <a:cs typeface="SansSerif" panose="00000400000000000000" charset="0"/>
              </a:rPr>
              <a:t>BackEnd</a:t>
            </a:r>
            <a:endParaRPr lang="en-US" sz="2400" dirty="0" err="1">
              <a:latin typeface="SansSerif" panose="00000400000000000000" charset="0"/>
              <a:cs typeface="SansSerif" panose="00000400000000000000" charset="0"/>
            </a:endParaRPr>
          </a:p>
          <a:p>
            <a:r>
              <a:rPr lang="en-US" sz="2400" dirty="0" err="1">
                <a:latin typeface="SansSerif" panose="00000400000000000000" charset="0"/>
                <a:cs typeface="SansSerif" panose="00000400000000000000" charset="0"/>
              </a:rPr>
              <a:t>Pegasus Model</a:t>
            </a:r>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92" y="2931355"/>
            <a:ext cx="8037928" cy="787791"/>
          </a:xfrm>
        </p:spPr>
        <p:txBody>
          <a:bodyPr/>
          <a:lstStyle/>
          <a:p>
            <a:r>
              <a:rPr lang="en-US" sz="4000" dirty="0"/>
              <a:t>Hardware </a:t>
            </a:r>
            <a:r>
              <a:rPr lang="en-US" sz="4000" dirty="0" err="1"/>
              <a:t>Requriments</a:t>
            </a:r>
            <a:br>
              <a:rPr lang="en-US" sz="4000" dirty="0"/>
            </a:br>
            <a:endParaRPr lang="en-IN" sz="4000" dirty="0"/>
          </a:p>
        </p:txBody>
      </p:sp>
      <p:sp>
        <p:nvSpPr>
          <p:cNvPr id="3" name="Content Placeholder 2"/>
          <p:cNvSpPr>
            <a:spLocks noGrp="1"/>
          </p:cNvSpPr>
          <p:nvPr>
            <p:ph idx="1"/>
          </p:nvPr>
        </p:nvSpPr>
        <p:spPr>
          <a:xfrm>
            <a:off x="882396" y="1827041"/>
            <a:ext cx="2731242" cy="1095522"/>
          </a:xfrm>
        </p:spPr>
        <p:txBody>
          <a:bodyPr/>
          <a:lstStyle/>
          <a:p>
            <a:r>
              <a:rPr lang="en-US" sz="2000" dirty="0">
                <a:latin typeface="SansSerif" panose="00000400000000000000" charset="0"/>
                <a:cs typeface="SansSerif" panose="00000400000000000000" charset="0"/>
              </a:rPr>
              <a:t>Python</a:t>
            </a:r>
            <a:endParaRPr lang="en-US" sz="2000" dirty="0">
              <a:latin typeface="SansSerif" panose="00000400000000000000" charset="0"/>
              <a:cs typeface="SansSerif" panose="00000400000000000000" charset="0"/>
            </a:endParaRPr>
          </a:p>
          <a:p>
            <a:r>
              <a:rPr lang="en-US" altLang="en-IN" sz="2000" dirty="0">
                <a:latin typeface="SansSerif" panose="00000400000000000000" charset="0"/>
                <a:cs typeface="SansSerif" panose="00000400000000000000" charset="0"/>
              </a:rPr>
              <a:t>Google Colab</a:t>
            </a:r>
            <a:endParaRPr lang="en-US" altLang="en-IN" sz="2000" dirty="0">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
        <p:nvSpPr>
          <p:cNvPr id="6" name="Title 1"/>
          <p:cNvSpPr txBox="1"/>
          <p:nvPr/>
        </p:nvSpPr>
        <p:spPr>
          <a:xfrm>
            <a:off x="389792" y="1154723"/>
            <a:ext cx="8037928" cy="164943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dirty="0"/>
              <a:t>Software </a:t>
            </a:r>
            <a:r>
              <a:rPr lang="en-US" sz="4000" dirty="0" err="1"/>
              <a:t>Requriments</a:t>
            </a:r>
            <a:endParaRPr lang="en-IN" sz="4000" dirty="0"/>
          </a:p>
        </p:txBody>
      </p:sp>
      <p:sp>
        <p:nvSpPr>
          <p:cNvPr id="7" name="Content Placeholder 2"/>
          <p:cNvSpPr txBox="1"/>
          <p:nvPr/>
        </p:nvSpPr>
        <p:spPr>
          <a:xfrm>
            <a:off x="882396" y="3719146"/>
            <a:ext cx="2731242" cy="109552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ansSerif" panose="00000400000000000000" charset="0"/>
                <a:cs typeface="SansSerif" panose="00000400000000000000" charset="0"/>
              </a:rPr>
              <a:t>Ram </a:t>
            </a:r>
            <a:r>
              <a:rPr lang="en-US" sz="2000" dirty="0">
                <a:latin typeface="SansSerif" panose="00000400000000000000" charset="0"/>
                <a:cs typeface="SansSerif" panose="00000400000000000000" charset="0"/>
                <a:sym typeface="+mn-ea"/>
              </a:rPr>
              <a:t>– 4 GB</a:t>
            </a:r>
            <a:endParaRPr lang="en-US" sz="2000" dirty="0">
              <a:latin typeface="SansSerif" panose="00000400000000000000" charset="0"/>
              <a:cs typeface="SansSerif" panose="00000400000000000000" charset="0"/>
              <a:sym typeface="+mn-ea"/>
            </a:endParaRPr>
          </a:p>
          <a:p>
            <a:endParaRPr lang="en-US" sz="2000" dirty="0">
              <a:latin typeface="SansSerif" panose="00000400000000000000" charset="0"/>
              <a:cs typeface="SansSerif" panose="000004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23" y="731520"/>
            <a:ext cx="5275385" cy="798342"/>
          </a:xfrm>
        </p:spPr>
        <p:txBody>
          <a:bodyPr/>
          <a:lstStyle/>
          <a:p>
            <a:r>
              <a:rPr lang="en-US" dirty="0"/>
              <a:t>Methodology</a:t>
            </a:r>
            <a:endParaRPr lang="en-IN" dirty="0"/>
          </a:p>
        </p:txBody>
      </p:sp>
      <p:sp>
        <p:nvSpPr>
          <p:cNvPr id="3" name="Content Placeholder 2"/>
          <p:cNvSpPr>
            <a:spLocks noGrp="1"/>
          </p:cNvSpPr>
          <p:nvPr>
            <p:ph idx="1"/>
          </p:nvPr>
        </p:nvSpPr>
        <p:spPr>
          <a:xfrm>
            <a:off x="756138" y="1635369"/>
            <a:ext cx="6632214" cy="3902848"/>
          </a:xfrm>
        </p:spPr>
        <p:txBody>
          <a:bodyPr/>
          <a:lstStyle/>
          <a:p>
            <a:r>
              <a:rPr lang="en-US" sz="2400" b="1" dirty="0">
                <a:latin typeface="SansSerif" panose="00000400000000000000" charset="0"/>
                <a:cs typeface="SansSerif" panose="00000400000000000000" charset="0"/>
              </a:rPr>
              <a:t>We are using various nlp concepts to execute our paraphrase transformation such as sentence splitting , sentence transformation,etc.</a:t>
            </a:r>
            <a:endParaRPr lang="en-US" sz="2400" b="1" dirty="0">
              <a:latin typeface="SansSerif" panose="00000400000000000000" charset="0"/>
              <a:cs typeface="SansSerif" panose="00000400000000000000" charset="0"/>
            </a:endParaRPr>
          </a:p>
          <a:p>
            <a:r>
              <a:rPr lang="en-US" sz="2400" b="1" dirty="0">
                <a:latin typeface="SansSerif" panose="00000400000000000000" charset="0"/>
                <a:cs typeface="SansSerif" panose="00000400000000000000" charset="0"/>
              </a:rPr>
              <a:t>We are also using the Pegasus model to deploy our project for dataset which is hosted on the Pegasus.</a:t>
            </a:r>
            <a:endParaRPr lang="en-US" u="sng" dirty="0">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sz="half" idx="1"/>
          </p:nvPr>
        </p:nvSpPr>
        <p:spPr>
          <a:xfrm>
            <a:off x="755650" y="2825750"/>
            <a:ext cx="7230745" cy="2834640"/>
          </a:xfrm>
        </p:spPr>
        <p:txBody>
          <a:bodyPr/>
          <a:lstStyle/>
          <a:p>
            <a:pPr marL="0" indent="0">
              <a:buNone/>
            </a:pPr>
            <a:r>
              <a:rPr lang="en-US" sz="2400">
                <a:latin typeface="SansSerif" panose="00000400000000000000" charset="0"/>
                <a:cs typeface="SansSerif" panose="00000400000000000000" charset="0"/>
              </a:rPr>
              <a:t>This paraphrase transformer helps new bloggers , authors and students to easily write any required content during last minute.</a:t>
            </a:r>
            <a:endParaRPr lang="en-US" sz="2400">
              <a:latin typeface="SansSerif" panose="00000400000000000000" charset="0"/>
              <a:cs typeface="SansSerif" panose="00000400000000000000" charset="0"/>
            </a:endParaRP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{CA2ABC0F-3723-41D0-BD0C-023BA2B6DB22}tf78438558_win32</Template>
  <TotalTime>0</TotalTime>
  <Words>1317</Words>
  <Application>WPS Presentation</Application>
  <PresentationFormat>Widescreen</PresentationFormat>
  <Paragraphs>67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SansSerif</vt:lpstr>
      <vt:lpstr>Arial Black</vt:lpstr>
      <vt:lpstr>Arial Regular</vt:lpstr>
      <vt:lpstr>Sabon Next LT</vt:lpstr>
      <vt:lpstr>AMGDT</vt:lpstr>
      <vt:lpstr>Arial Unicode MS</vt:lpstr>
      <vt:lpstr>Office Theme</vt:lpstr>
      <vt:lpstr>Customer segmentation using k-means </vt:lpstr>
      <vt:lpstr>Road Map</vt:lpstr>
      <vt:lpstr>Introduction</vt:lpstr>
      <vt:lpstr>Objective</vt:lpstr>
      <vt:lpstr>Implementation details</vt:lpstr>
      <vt:lpstr>Technology </vt:lpstr>
      <vt:lpstr>Hardware Requriments </vt:lpstr>
      <vt:lpstr>Methodology</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MoodyTunes Music recommendation using facial expression </dc:title>
  <dc:creator>Harshal Chitte</dc:creator>
  <cp:lastModifiedBy>priya</cp:lastModifiedBy>
  <cp:revision>4</cp:revision>
  <dcterms:created xsi:type="dcterms:W3CDTF">2022-09-29T15:58:00Z</dcterms:created>
  <dcterms:modified xsi:type="dcterms:W3CDTF">2022-10-07T19:03:13Z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18AA5FF61A9841649F33135C20C0A8CF</vt:lpwstr>
  </property>
  <property fmtid="{D5CDD505-2E9C-101B-9397-08002B2CF9AE}" pid="3" name="KSOProductBuildVer">
    <vt:lpwstr>1033-11.2.0.11341</vt:lpwstr>
  </property>
</Properties>
</file>